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9"/>
  </p:notesMasterIdLst>
  <p:sldIdLst>
    <p:sldId id="256" r:id="rId3"/>
    <p:sldId id="332" r:id="rId4"/>
    <p:sldId id="375" r:id="rId5"/>
    <p:sldId id="376" r:id="rId6"/>
    <p:sldId id="257" r:id="rId7"/>
    <p:sldId id="258" r:id="rId8"/>
    <p:sldId id="317" r:id="rId9"/>
    <p:sldId id="318" r:id="rId10"/>
    <p:sldId id="352" r:id="rId11"/>
    <p:sldId id="320" r:id="rId12"/>
    <p:sldId id="353" r:id="rId13"/>
    <p:sldId id="322" r:id="rId14"/>
    <p:sldId id="323" r:id="rId15"/>
    <p:sldId id="378" r:id="rId16"/>
    <p:sldId id="381" r:id="rId17"/>
    <p:sldId id="324" r:id="rId18"/>
    <p:sldId id="383" r:id="rId19"/>
    <p:sldId id="326" r:id="rId20"/>
    <p:sldId id="328" r:id="rId21"/>
    <p:sldId id="335" r:id="rId22"/>
    <p:sldId id="380" r:id="rId23"/>
    <p:sldId id="340" r:id="rId24"/>
    <p:sldId id="382" r:id="rId25"/>
    <p:sldId id="343" r:id="rId26"/>
    <p:sldId id="356" r:id="rId27"/>
    <p:sldId id="33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4FE"/>
    <a:srgbClr val="0066FF"/>
    <a:srgbClr val="2981E4"/>
    <a:srgbClr val="AFE1F7"/>
    <a:srgbClr val="19A0E6"/>
    <a:srgbClr val="FED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FF3AA-5217-436E-87E7-D2A23FE5E0AF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F11B-CBD3-4300-BA9C-475B210B68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1F11B-CBD3-4300-BA9C-475B210B68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88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1F11B-CBD3-4300-BA9C-475B210B68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17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2C725D1-9A37-4142-BF7A-259F41BC1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9145652-8F34-40B8-82EE-10F958080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97E8745-6920-44A6-9BA3-D08D5A3BD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E7E520-10C7-4C8E-A7F7-032953F1DAA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8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25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4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F11B-CBD3-4300-BA9C-475B210B68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1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98BF9-6EE8-4736-BDC6-DE95B18AD25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58371-FB81-43C6-A9D7-4DD9314C62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727099-8092-4368-9BFA-25ADF415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4132-AFF2-48E8-ABEA-125D3A315EB1}" type="datetimeFigureOut">
              <a:rPr lang="en-GB"/>
              <a:pPr>
                <a:defRPr/>
              </a:pPr>
              <a:t>07/03/2022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0E9408-552A-40B4-B973-9E998C3C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ADCA07-594F-48DB-BE9B-6F2EFE18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B6AF-43B8-4981-B8EF-14EB6E7181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85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D02BE-0AC7-4C2A-9D94-4CE3F620DC77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05F04-4CC5-426F-9A62-915DF55CF2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8BF9-6EE8-4736-BDC6-DE95B18AD252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8371-FB81-43C6-A9D7-4DD9314C62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4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6D4FE"/>
            </a:gs>
            <a:gs pos="100000">
              <a:srgbClr val="19A0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462586" y="5526036"/>
            <a:ext cx="15117172" cy="2663927"/>
            <a:chOff x="-1628276" y="4136923"/>
            <a:chExt cx="15117172" cy="4813297"/>
          </a:xfrm>
        </p:grpSpPr>
        <p:grpSp>
          <p:nvGrpSpPr>
            <p:cNvPr id="8" name="组合 7"/>
            <p:cNvGrpSpPr/>
            <p:nvPr/>
          </p:nvGrpSpPr>
          <p:grpSpPr>
            <a:xfrm>
              <a:off x="-1296897" y="4136923"/>
              <a:ext cx="14785793" cy="4419600"/>
              <a:chOff x="-1277257" y="4804229"/>
              <a:chExt cx="14785793" cy="4419600"/>
            </a:xfrm>
            <a:solidFill>
              <a:srgbClr val="AFE1F7"/>
            </a:solidFill>
            <a:effectLst>
              <a:outerShdw blurRad="203200" dist="38100" dir="13500000" algn="br" rotWithShape="0">
                <a:srgbClr val="0066FF">
                  <a:alpha val="36000"/>
                </a:srgbClr>
              </a:outerShdw>
            </a:effectLst>
          </p:grpSpPr>
          <p:sp>
            <p:nvSpPr>
              <p:cNvPr id="16" name="椭圆 15"/>
              <p:cNvSpPr/>
              <p:nvPr/>
            </p:nvSpPr>
            <p:spPr>
              <a:xfrm>
                <a:off x="-1277257" y="4804229"/>
                <a:ext cx="3178628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63600" y="5508172"/>
                <a:ext cx="391159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784599" y="5921829"/>
                <a:ext cx="391159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652983" y="6045201"/>
                <a:ext cx="2086429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 rot="20311348">
                <a:off x="8172719" y="5921827"/>
                <a:ext cx="3035303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 rot="20311348">
                <a:off x="10473233" y="5062866"/>
                <a:ext cx="3035303" cy="31786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-1628276" y="4737449"/>
              <a:ext cx="15115355" cy="4212771"/>
              <a:chOff x="-1352996" y="5011058"/>
              <a:chExt cx="15115355" cy="4212771"/>
            </a:xfrm>
            <a:effectLst>
              <a:outerShdw blurRad="203200" dist="38100" dir="13500000" algn="br" rotWithShape="0">
                <a:srgbClr val="0066FF">
                  <a:alpha val="36000"/>
                </a:srgbClr>
              </a:outerShdw>
            </a:effectLst>
          </p:grpSpPr>
          <p:sp>
            <p:nvSpPr>
              <p:cNvPr id="10" name="椭圆 9"/>
              <p:cNvSpPr/>
              <p:nvPr/>
            </p:nvSpPr>
            <p:spPr>
              <a:xfrm>
                <a:off x="-1352996" y="5011058"/>
                <a:ext cx="3178628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703580" y="5776941"/>
                <a:ext cx="3911599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459477" y="6045201"/>
                <a:ext cx="4279935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20311348">
                <a:off x="7360239" y="5921828"/>
                <a:ext cx="3035303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419762" y="5776941"/>
                <a:ext cx="4342597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-338679" y="5911071"/>
                <a:ext cx="6160098" cy="31786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5" Type="http://schemas.openxmlformats.org/officeDocument/2006/relationships/slide" Target="slide1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0FA">
                <a:alpha val="48000"/>
              </a:srgbClr>
            </a:gs>
            <a:gs pos="100000">
              <a:srgbClr val="0062EB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01"/>
          <a:stretch>
            <a:fillRect/>
          </a:stretch>
        </p:blipFill>
        <p:spPr>
          <a:xfrm>
            <a:off x="-79287" y="-111368"/>
            <a:ext cx="6678598" cy="69455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71" y="661987"/>
            <a:ext cx="8217451" cy="6634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3" r="12920"/>
          <a:stretch>
            <a:fillRect/>
          </a:stretch>
        </p:blipFill>
        <p:spPr>
          <a:xfrm>
            <a:off x="2195455" y="-111369"/>
            <a:ext cx="9996546" cy="694555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03371" y="1989777"/>
            <a:ext cx="7986267" cy="2103986"/>
            <a:chOff x="5111920" y="2228842"/>
            <a:chExt cx="4865585" cy="1262467"/>
          </a:xfrm>
        </p:grpSpPr>
        <p:sp>
          <p:nvSpPr>
            <p:cNvPr id="8" name="矩形: 圆角 7"/>
            <p:cNvSpPr/>
            <p:nvPr/>
          </p:nvSpPr>
          <p:spPr>
            <a:xfrm rot="18659069">
              <a:off x="5111920" y="2256883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 rot="18659069">
              <a:off x="6426747" y="2262584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 rot="18659069">
              <a:off x="7553734" y="2228842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 rot="18659069">
              <a:off x="8748780" y="2244114"/>
              <a:ext cx="1228725" cy="1228725"/>
            </a:xfrm>
            <a:prstGeom prst="roundRect">
              <a:avLst/>
            </a:prstGeom>
            <a:solidFill>
              <a:srgbClr val="FEDA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2933697"/>
            <a:ext cx="952500" cy="828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2" y="661987"/>
            <a:ext cx="1247775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" y="2024280"/>
            <a:ext cx="857250" cy="561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/>
          <a:stretch>
            <a:fillRect/>
          </a:stretch>
        </p:blipFill>
        <p:spPr>
          <a:xfrm>
            <a:off x="52328" y="3674629"/>
            <a:ext cx="5613331" cy="29699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99" y="5212211"/>
            <a:ext cx="1125275" cy="9991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05" y="1033461"/>
            <a:ext cx="1104900" cy="6381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839" y="1256982"/>
            <a:ext cx="3264762" cy="64285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99" y="4962154"/>
            <a:ext cx="1123950" cy="8477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17310" y="1251557"/>
            <a:ext cx="326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6618" y="5023607"/>
            <a:ext cx="514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GV: </a:t>
            </a:r>
            <a:r>
              <a:rPr lang="vi-VN" altLang="zh-CN" sz="2400" b="1" spc="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Vũ Thị Minh Hồng</a:t>
            </a:r>
            <a:endParaRPr lang="zh-CN" altLang="en-US" sz="2400" b="1" spc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499" y="44162"/>
            <a:ext cx="889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CƯMGAR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NGUYỄN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5842" y="2516769"/>
            <a:ext cx="7414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hangingPunct="0">
              <a:defRPr/>
            </a:pPr>
            <a:r>
              <a:rPr lang="vi-VN" sz="5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/>
              </a:rPr>
              <a:t>CỘNG SỐ ĐO THỜI GIAN</a:t>
            </a:r>
            <a:endParaRPr lang="en-US" sz="5400" b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>
            <a:extLst>
              <a:ext uri="{FF2B5EF4-FFF2-40B4-BE49-F238E27FC236}">
                <a16:creationId xmlns:a16="http://schemas.microsoft.com/office/drawing/2014/main" id="{5885FEF5-7A4C-41A5-A718-B08DBC7DD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9" name="矩形: 圆角 3">
            <a:extLst>
              <a:ext uri="{FF2B5EF4-FFF2-40B4-BE49-F238E27FC236}">
                <a16:creationId xmlns:a16="http://schemas.microsoft.com/office/drawing/2014/main" id="{90DA031D-3B19-4CAD-9790-51C31B7FC237}"/>
              </a:ext>
            </a:extLst>
          </p:cNvPr>
          <p:cNvSpPr/>
          <p:nvPr/>
        </p:nvSpPr>
        <p:spPr>
          <a:xfrm>
            <a:off x="493059" y="125412"/>
            <a:ext cx="11045797" cy="64255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544FA1D-4492-4444-A36E-8FA7DFCF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400" b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400" b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đạp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22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58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267" name="Picture 37" descr="SPARKLES">
            <a:extLst>
              <a:ext uri="{FF2B5EF4-FFF2-40B4-BE49-F238E27FC236}">
                <a16:creationId xmlns:a16="http://schemas.microsoft.com/office/drawing/2014/main" id="{D7C1BF48-6430-4B6F-85F0-79F3F15F95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6103939"/>
            <a:ext cx="1222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8" descr="SPARKLES">
            <a:extLst>
              <a:ext uri="{FF2B5EF4-FFF2-40B4-BE49-F238E27FC236}">
                <a16:creationId xmlns:a16="http://schemas.microsoft.com/office/drawing/2014/main" id="{0A1F61FB-89BB-44DB-AE2D-514D3C3302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9" y="5962650"/>
            <a:ext cx="1222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9" descr="SPARKLES">
            <a:extLst>
              <a:ext uri="{FF2B5EF4-FFF2-40B4-BE49-F238E27FC236}">
                <a16:creationId xmlns:a16="http://schemas.microsoft.com/office/drawing/2014/main" id="{9DC3A558-87C9-46DB-A769-E74BEA613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762000"/>
            <a:ext cx="1222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14088B-DADB-431D-B586-90907AB65929}"/>
              </a:ext>
            </a:extLst>
          </p:cNvPr>
          <p:cNvCxnSpPr/>
          <p:nvPr/>
        </p:nvCxnSpPr>
        <p:spPr>
          <a:xfrm>
            <a:off x="2590800" y="1295400"/>
            <a:ext cx="6330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A7DE70-E98B-48B0-89A9-21626F7FCA81}"/>
              </a:ext>
            </a:extLst>
          </p:cNvPr>
          <p:cNvCxnSpPr/>
          <p:nvPr/>
        </p:nvCxnSpPr>
        <p:spPr>
          <a:xfrm>
            <a:off x="1657350" y="1981200"/>
            <a:ext cx="3752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C1A774-DAD3-4343-88B8-29A7146677C3}"/>
              </a:ext>
            </a:extLst>
          </p:cNvPr>
          <p:cNvCxnSpPr/>
          <p:nvPr/>
        </p:nvCxnSpPr>
        <p:spPr>
          <a:xfrm flipV="1">
            <a:off x="5749925" y="1981201"/>
            <a:ext cx="476885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F9A349-3D14-4D54-BABC-3C891506ECE1}"/>
              </a:ext>
            </a:extLst>
          </p:cNvPr>
          <p:cNvCxnSpPr/>
          <p:nvPr/>
        </p:nvCxnSpPr>
        <p:spPr>
          <a:xfrm flipV="1">
            <a:off x="1636713" y="2663826"/>
            <a:ext cx="4768850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DB0574-67D7-474C-89CE-1A732AEFFDA4}"/>
              </a:ext>
            </a:extLst>
          </p:cNvPr>
          <p:cNvCxnSpPr/>
          <p:nvPr/>
        </p:nvCxnSpPr>
        <p:spPr>
          <a:xfrm>
            <a:off x="6911976" y="2651125"/>
            <a:ext cx="3756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E97635-6578-4011-BF20-503B0B45DE3D}"/>
              </a:ext>
            </a:extLst>
          </p:cNvPr>
          <p:cNvCxnSpPr/>
          <p:nvPr/>
        </p:nvCxnSpPr>
        <p:spPr>
          <a:xfrm>
            <a:off x="6911976" y="2713038"/>
            <a:ext cx="3756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56E1F86-C302-46E7-ACC9-4918C825E221}"/>
              </a:ext>
            </a:extLst>
          </p:cNvPr>
          <p:cNvCxnSpPr/>
          <p:nvPr/>
        </p:nvCxnSpPr>
        <p:spPr>
          <a:xfrm>
            <a:off x="1657350" y="3352800"/>
            <a:ext cx="9010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8F57D5-D26D-4AFC-B791-D0B3303240B0}"/>
              </a:ext>
            </a:extLst>
          </p:cNvPr>
          <p:cNvCxnSpPr/>
          <p:nvPr/>
        </p:nvCxnSpPr>
        <p:spPr>
          <a:xfrm>
            <a:off x="1620838" y="3414713"/>
            <a:ext cx="9144000" cy="55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:a16="http://schemas.microsoft.com/office/drawing/2014/main" id="{73757A54-174D-4169-9936-4DE2724E3EDC}"/>
              </a:ext>
            </a:extLst>
          </p:cNvPr>
          <p:cNvSpPr/>
          <p:nvPr/>
        </p:nvSpPr>
        <p:spPr>
          <a:xfrm>
            <a:off x="2614614" y="4507750"/>
            <a:ext cx="6910387" cy="1905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 ĐÔI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50D381-0B9D-4D72-95BF-C01D9A454ACA}"/>
              </a:ext>
            </a:extLst>
          </p:cNvPr>
          <p:cNvCxnSpPr/>
          <p:nvPr/>
        </p:nvCxnSpPr>
        <p:spPr>
          <a:xfrm flipV="1">
            <a:off x="1620838" y="3959225"/>
            <a:ext cx="1046162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0F19DF-04D3-4061-8212-89AB902B4653}"/>
              </a:ext>
            </a:extLst>
          </p:cNvPr>
          <p:cNvCxnSpPr/>
          <p:nvPr/>
        </p:nvCxnSpPr>
        <p:spPr>
          <a:xfrm flipV="1">
            <a:off x="1657351" y="4024313"/>
            <a:ext cx="1046163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F6D1196-8365-48FF-8CA3-32061E2D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: 圆角 3">
            <a:extLst>
              <a:ext uri="{FF2B5EF4-FFF2-40B4-BE49-F238E27FC236}">
                <a16:creationId xmlns:a16="http://schemas.microsoft.com/office/drawing/2014/main" id="{937B39C7-2049-4525-A831-97D28CEA3CC6}"/>
              </a:ext>
            </a:extLst>
          </p:cNvPr>
          <p:cNvSpPr/>
          <p:nvPr/>
        </p:nvSpPr>
        <p:spPr>
          <a:xfrm>
            <a:off x="493060" y="307046"/>
            <a:ext cx="8505798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F6FC44E3-AA4A-4515-B9A3-B7A87C118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15" y="3511550"/>
            <a:ext cx="6133888" cy="299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36126C21-799E-42E5-B02D-4BA564B2A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50175B3D-956D-4376-AD4A-DACD54F5857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895600" y="1027113"/>
            <a:ext cx="2971800" cy="279400"/>
            <a:chOff x="576" y="2832"/>
            <a:chExt cx="2304" cy="192"/>
          </a:xfrm>
        </p:grpSpPr>
        <p:sp>
          <p:nvSpPr>
            <p:cNvPr id="12305" name="Line 17">
              <a:extLst>
                <a:ext uri="{FF2B5EF4-FFF2-40B4-BE49-F238E27FC236}">
                  <a16:creationId xmlns:a16="http://schemas.microsoft.com/office/drawing/2014/main" id="{66A8AD71-16EF-4B90-81BC-38630E2F4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8">
              <a:extLst>
                <a:ext uri="{FF2B5EF4-FFF2-40B4-BE49-F238E27FC236}">
                  <a16:creationId xmlns:a16="http://schemas.microsoft.com/office/drawing/2014/main" id="{0D8E8ABF-2C5A-4A37-B36E-4DA060ABF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9">
              <a:extLst>
                <a:ext uri="{FF2B5EF4-FFF2-40B4-BE49-F238E27FC236}">
                  <a16:creationId xmlns:a16="http://schemas.microsoft.com/office/drawing/2014/main" id="{754D9639-378D-4CF5-8304-BBFC869A4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>
            <a:extLst>
              <a:ext uri="{FF2B5EF4-FFF2-40B4-BE49-F238E27FC236}">
                <a16:creationId xmlns:a16="http://schemas.microsoft.com/office/drawing/2014/main" id="{60E57CB1-6A04-4A91-A642-AF6DB1D36F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819400" y="2289175"/>
            <a:ext cx="3733800" cy="152400"/>
            <a:chOff x="2880" y="2832"/>
            <a:chExt cx="1584" cy="192"/>
          </a:xfrm>
        </p:grpSpPr>
        <p:sp>
          <p:nvSpPr>
            <p:cNvPr id="12303" name="Line 21">
              <a:extLst>
                <a:ext uri="{FF2B5EF4-FFF2-40B4-BE49-F238E27FC236}">
                  <a16:creationId xmlns:a16="http://schemas.microsoft.com/office/drawing/2014/main" id="{345215B3-C3FC-4ABC-A0A6-65FC2D653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22">
              <a:extLst>
                <a:ext uri="{FF2B5EF4-FFF2-40B4-BE49-F238E27FC236}">
                  <a16:creationId xmlns:a16="http://schemas.microsoft.com/office/drawing/2014/main" id="{F184C0F4-C86D-48DB-9A53-4187B7EA5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27">
            <a:extLst>
              <a:ext uri="{FF2B5EF4-FFF2-40B4-BE49-F238E27FC236}">
                <a16:creationId xmlns:a16="http://schemas.microsoft.com/office/drawing/2014/main" id="{41041502-6C08-4FCE-9478-23297D8A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14224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22phút 58 giây</a:t>
            </a: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" name="AutoShape 28">
            <a:extLst>
              <a:ext uri="{FF2B5EF4-FFF2-40B4-BE49-F238E27FC236}">
                <a16:creationId xmlns:a16="http://schemas.microsoft.com/office/drawing/2014/main" id="{D250D9BE-C894-403A-ACEF-EBA712AF80D8}"/>
              </a:ext>
            </a:extLst>
          </p:cNvPr>
          <p:cNvSpPr>
            <a:spLocks/>
          </p:cNvSpPr>
          <p:nvPr/>
        </p:nvSpPr>
        <p:spPr bwMode="auto">
          <a:xfrm rot="16200000">
            <a:off x="4243388" y="-20637"/>
            <a:ext cx="304800" cy="2895600"/>
          </a:xfrm>
          <a:prstGeom prst="lef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AutoShape 29">
            <a:extLst>
              <a:ext uri="{FF2B5EF4-FFF2-40B4-BE49-F238E27FC236}">
                <a16:creationId xmlns:a16="http://schemas.microsoft.com/office/drawing/2014/main" id="{3DBB5EA0-D142-466D-BCAF-5B7E09241183}"/>
              </a:ext>
            </a:extLst>
          </p:cNvPr>
          <p:cNvSpPr>
            <a:spLocks/>
          </p:cNvSpPr>
          <p:nvPr/>
        </p:nvSpPr>
        <p:spPr bwMode="auto">
          <a:xfrm rot="16200000">
            <a:off x="4533900" y="871538"/>
            <a:ext cx="304800" cy="3581400"/>
          </a:xfrm>
          <a:prstGeom prst="leftBrace">
            <a:avLst>
              <a:gd name="adj1" fmla="val 9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Text Box 31">
            <a:extLst>
              <a:ext uri="{FF2B5EF4-FFF2-40B4-BE49-F238E27FC236}">
                <a16:creationId xmlns:a16="http://schemas.microsoft.com/office/drawing/2014/main" id="{D2E593B5-0C49-4E39-8E57-8C3EBA0F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2738438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23phút 25 giây</a:t>
            </a:r>
            <a:r>
              <a:rPr lang="en-US" altLang="en-US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133AAD00-A70C-4E5E-8A19-86BD0573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86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21" descr="xe">
            <a:hlinkClick r:id="rId6" action="ppaction://hlinksldjump"/>
            <a:extLst>
              <a:ext uri="{FF2B5EF4-FFF2-40B4-BE49-F238E27FC236}">
                <a16:creationId xmlns:a16="http://schemas.microsoft.com/office/drawing/2014/main" id="{30CE5B2C-892B-4DDF-A54A-48108403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8500"/>
            <a:ext cx="106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15FEAA77-0CCD-4F58-B3D9-4F23187BC98F}"/>
              </a:ext>
            </a:extLst>
          </p:cNvPr>
          <p:cNvSpPr/>
          <p:nvPr/>
        </p:nvSpPr>
        <p:spPr>
          <a:xfrm>
            <a:off x="6684964" y="869950"/>
            <a:ext cx="706437" cy="2089150"/>
          </a:xfrm>
          <a:prstGeom prst="rightBrace">
            <a:avLst>
              <a:gd name="adj1" fmla="val 2990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83523-41C1-4D00-87D9-14FFAAFB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1306513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28D7F6-BA09-44B4-8836-B847572CD557}"/>
              </a:ext>
            </a:extLst>
          </p:cNvPr>
          <p:cNvCxnSpPr/>
          <p:nvPr/>
        </p:nvCxnSpPr>
        <p:spPr>
          <a:xfrm>
            <a:off x="2819400" y="2252664"/>
            <a:ext cx="0" cy="217487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C437E2-27A7-44FE-8053-B988AD8F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869" y="4564992"/>
            <a:ext cx="7640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Thời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cả</a:t>
            </a:r>
            <a:r>
              <a:rPr lang="en-US" altLang="en-US" sz="3600" dirty="0"/>
              <a:t> 2 </a:t>
            </a:r>
            <a:r>
              <a:rPr lang="en-US" altLang="en-US" sz="3600" dirty="0" err="1"/>
              <a:t>quãng</a:t>
            </a:r>
            <a:r>
              <a:rPr lang="en-US" altLang="en-US" sz="3600" dirty="0"/>
              <a:t> </a:t>
            </a:r>
            <a:endParaRPr lang="vi-VN" altLang="en-US" sz="3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đường</a:t>
            </a:r>
            <a:r>
              <a:rPr lang="en-US" altLang="en-US" sz="3600" dirty="0"/>
              <a:t> : 46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23 </a:t>
            </a:r>
            <a:r>
              <a:rPr lang="en-US" altLang="en-US" sz="3600" dirty="0" err="1"/>
              <a:t>giây</a:t>
            </a:r>
            <a:endParaRPr lang="en-US" altLang="en-US" sz="3600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E3B7EC9-0360-4C6B-A6C3-5F4C0CEC4073}"/>
              </a:ext>
            </a:extLst>
          </p:cNvPr>
          <p:cNvSpPr/>
          <p:nvPr/>
        </p:nvSpPr>
        <p:spPr>
          <a:xfrm>
            <a:off x="753503" y="4710199"/>
            <a:ext cx="9144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/>
      <p:bldP spid="15" grpId="0" animBg="1"/>
      <p:bldP spid="16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>
            <a:extLst>
              <a:ext uri="{FF2B5EF4-FFF2-40B4-BE49-F238E27FC236}">
                <a16:creationId xmlns:a16="http://schemas.microsoft.com/office/drawing/2014/main" id="{8BD41DD4-29C9-4F04-BC12-6B2F341CB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" name="矩形: 圆角 3">
            <a:extLst>
              <a:ext uri="{FF2B5EF4-FFF2-40B4-BE49-F238E27FC236}">
                <a16:creationId xmlns:a16="http://schemas.microsoft.com/office/drawing/2014/main" id="{201CF5B2-B418-40C8-AC72-2861F7E76ABB}"/>
              </a:ext>
            </a:extLst>
          </p:cNvPr>
          <p:cNvSpPr/>
          <p:nvPr/>
        </p:nvSpPr>
        <p:spPr>
          <a:xfrm>
            <a:off x="493060" y="307046"/>
            <a:ext cx="11165540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A8F91A41-A609-4193-9BE1-CAB8D593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08755"/>
            <a:ext cx="7924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BC7FABB5-6B7E-4D4D-B87C-EA86357A0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652838"/>
            <a:ext cx="6324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C6EBA18B-1CE7-4FBC-890D-DD12D23F7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1905000"/>
            <a:ext cx="7677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u="sng">
                <a:solidFill>
                  <a:srgbClr val="008000"/>
                </a:solidFill>
                <a:latin typeface="Times New Roman" panose="02020603050405020304" pitchFamily="18" charset="0"/>
              </a:rPr>
              <a:t>Đặt tính</a:t>
            </a:r>
            <a:r>
              <a:rPr lang="en-US" altLang="en-US" sz="5400" u="sng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       22 phút 58 giây</a:t>
            </a: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A0BBEBE3-70E2-4673-B032-40CE538AB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67000"/>
            <a:ext cx="457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23 phút 25 giây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4A2281B9-CEB8-4CE8-A09B-44F081EA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659189"/>
            <a:ext cx="4945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FF"/>
                </a:solidFill>
                <a:latin typeface="Times New Roman" panose="02020603050405020304" pitchFamily="18" charset="0"/>
              </a:rPr>
              <a:t>45 phút 83 giây</a:t>
            </a:r>
          </a:p>
        </p:txBody>
      </p:sp>
      <p:sp>
        <p:nvSpPr>
          <p:cNvPr id="49161" name="Rectangle 9">
            <a:extLst>
              <a:ext uri="{FF2B5EF4-FFF2-40B4-BE49-F238E27FC236}">
                <a16:creationId xmlns:a16="http://schemas.microsoft.com/office/drawing/2014/main" id="{8F45D4E9-65CA-4D16-BD0D-CE7DC1A3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13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22 phút 58 giây + 23 phút 25 giây = ?</a:t>
            </a:r>
            <a:r>
              <a:rPr lang="en-US" altLang="en-US">
                <a:latin typeface="Times New Roman" panose="02020603050405020304" pitchFamily="18" charset="0"/>
              </a:rPr>
              <a:t>                                               </a:t>
            </a: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BAB43297-AD81-4C0F-A797-63765FD9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1"/>
            <a:ext cx="38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pic>
        <p:nvPicPr>
          <p:cNvPr id="14345" name="Picture 14" descr="SPARKLES">
            <a:extLst>
              <a:ext uri="{FF2B5EF4-FFF2-40B4-BE49-F238E27FC236}">
                <a16:creationId xmlns:a16="http://schemas.microsoft.com/office/drawing/2014/main" id="{0660E243-6A52-4834-B6C5-790050EB95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6088064"/>
            <a:ext cx="1222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 descr="SPARKLES">
            <a:extLst>
              <a:ext uri="{FF2B5EF4-FFF2-40B4-BE49-F238E27FC236}">
                <a16:creationId xmlns:a16="http://schemas.microsoft.com/office/drawing/2014/main" id="{FB1876BF-CECE-4344-92F3-BC3ED6F84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6088064"/>
            <a:ext cx="1222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16643551-C2BE-400F-BD88-B7770D11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94325"/>
            <a:ext cx="6705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800" baseline="-25000"/>
              <a:t>       </a:t>
            </a:r>
            <a:r>
              <a:rPr lang="en-US" altLang="en-US" sz="5400">
                <a:solidFill>
                  <a:srgbClr val="FF3300"/>
                </a:solidFill>
              </a:rPr>
              <a:t>46 phút 23 giây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F355124E-7339-4474-B8F5-2B859E931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549275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2FFAC-3918-426B-AD27-DC5C921D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735514"/>
            <a:ext cx="654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( 83 giây = 1 phút 23 giây)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160" grpId="0"/>
      <p:bldP spid="49161" grpId="0"/>
      <p:bldP spid="49162" grpId="0"/>
      <p:bldP spid="13324" grpId="0"/>
      <p:bldP spid="1230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EA04C92A-ED54-4A7F-8E2E-889C18E96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矩形: 圆角 3">
            <a:extLst>
              <a:ext uri="{FF2B5EF4-FFF2-40B4-BE49-F238E27FC236}">
                <a16:creationId xmlns:a16="http://schemas.microsoft.com/office/drawing/2014/main" id="{3BD3FB1F-8B21-4F9B-95F8-7435544A2D61}"/>
              </a:ext>
            </a:extLst>
          </p:cNvPr>
          <p:cNvSpPr/>
          <p:nvPr/>
        </p:nvSpPr>
        <p:spPr>
          <a:xfrm>
            <a:off x="472082" y="307044"/>
            <a:ext cx="11247836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sp>
        <p:nvSpPr>
          <p:cNvPr id="14338" name="Text Box 3">
            <a:extLst>
              <a:ext uri="{FF2B5EF4-FFF2-40B4-BE49-F238E27FC236}">
                <a16:creationId xmlns:a16="http://schemas.microsoft.com/office/drawing/2014/main" id="{48183FE8-9C04-411A-9FFC-63A02613B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8368"/>
            <a:ext cx="10363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8000"/>
                </a:solidFill>
                <a:latin typeface="SimSun" panose="02010600030101010101" pitchFamily="2" charset="-122"/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Vậy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muốn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cộng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đơn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vị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đo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8000"/>
                </a:solidFill>
              </a:rPr>
              <a:t>thời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gian</a:t>
            </a:r>
            <a:r>
              <a:rPr lang="en-US" altLang="en-US" sz="5400" b="1" dirty="0">
                <a:solidFill>
                  <a:srgbClr val="008000"/>
                </a:solidFill>
              </a:rPr>
              <a:t> ta </a:t>
            </a:r>
            <a:r>
              <a:rPr lang="en-US" altLang="en-US" sz="5400" b="1" dirty="0" err="1">
                <a:solidFill>
                  <a:srgbClr val="008000"/>
                </a:solidFill>
              </a:rPr>
              <a:t>làm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thế</a:t>
            </a:r>
            <a:r>
              <a:rPr lang="en-US" altLang="en-US" sz="5400" b="1" dirty="0">
                <a:solidFill>
                  <a:srgbClr val="008000"/>
                </a:solidFill>
              </a:rPr>
              <a:t> </a:t>
            </a:r>
            <a:r>
              <a:rPr lang="en-US" altLang="en-US" sz="5400" b="1" dirty="0" err="1">
                <a:solidFill>
                  <a:srgbClr val="008000"/>
                </a:solidFill>
              </a:rPr>
              <a:t>nào</a:t>
            </a:r>
            <a:r>
              <a:rPr lang="en-US" altLang="en-US" sz="5400" b="1" dirty="0">
                <a:solidFill>
                  <a:srgbClr val="008000"/>
                </a:solidFill>
              </a:rPr>
              <a:t>?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464666AE-9552-474D-BBC4-43A09C2C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20509"/>
            <a:ext cx="9067800" cy="5816977"/>
          </a:xfrm>
          <a:prstGeom prst="rect">
            <a:avLst/>
          </a:prstGeom>
          <a:solidFill>
            <a:srgbClr val="FFCC00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44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đơn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vị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đo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thời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gian</a:t>
            </a:r>
            <a:r>
              <a:rPr lang="en-US" altLang="en-US" sz="4400" b="1" dirty="0">
                <a:solidFill>
                  <a:srgbClr val="FF3300"/>
                </a:solidFill>
              </a:rPr>
              <a:t> ta </a:t>
            </a:r>
            <a:r>
              <a:rPr lang="en-US" altLang="en-US" sz="4400" b="1" dirty="0" err="1">
                <a:solidFill>
                  <a:srgbClr val="FF3300"/>
                </a:solidFill>
              </a:rPr>
              <a:t>phải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thực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hiện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theo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các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bước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</a:rPr>
              <a:t>sau</a:t>
            </a:r>
            <a:r>
              <a:rPr lang="en-US" altLang="en-US" sz="4400" b="1" dirty="0">
                <a:solidFill>
                  <a:srgbClr val="FF33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</a:rPr>
              <a:t>1. </a:t>
            </a:r>
            <a:r>
              <a:rPr lang="en-US" altLang="en-US" sz="44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tính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theo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cột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dọc</a:t>
            </a:r>
            <a:r>
              <a:rPr lang="en-US" altLang="en-US" sz="4400" b="1" dirty="0">
                <a:solidFill>
                  <a:srgbClr val="0000CC"/>
                </a:solidFill>
              </a:rPr>
              <a:t>, </a:t>
            </a:r>
            <a:r>
              <a:rPr lang="en-US" altLang="en-US" sz="4400" b="1" dirty="0" err="1">
                <a:solidFill>
                  <a:srgbClr val="0000CC"/>
                </a:solidFill>
              </a:rPr>
              <a:t>các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đơn</a:t>
            </a:r>
            <a:r>
              <a:rPr lang="en-US" altLang="en-US" sz="4400" b="1" dirty="0">
                <a:solidFill>
                  <a:srgbClr val="0000CC"/>
                </a:solidFill>
              </a:rPr>
              <a:t>       </a:t>
            </a:r>
            <a:r>
              <a:rPr lang="en-US" altLang="en-US" sz="4400" b="1" dirty="0" err="1">
                <a:solidFill>
                  <a:srgbClr val="0000CC"/>
                </a:solidFill>
              </a:rPr>
              <a:t>vị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thẳng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hàng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với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nhau</a:t>
            </a:r>
            <a:r>
              <a:rPr lang="en-US" altLang="en-US" sz="4400" b="1" dirty="0">
                <a:solidFill>
                  <a:srgbClr val="0000C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</a:rPr>
              <a:t>2. </a:t>
            </a:r>
            <a:r>
              <a:rPr lang="en-US" altLang="en-US" sz="4400" b="1" dirty="0" err="1">
                <a:solidFill>
                  <a:srgbClr val="0000CC"/>
                </a:solidFill>
              </a:rPr>
              <a:t>Cộng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từ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phải</a:t>
            </a:r>
            <a:r>
              <a:rPr lang="en-US" altLang="en-US" sz="4400" b="1" dirty="0">
                <a:solidFill>
                  <a:srgbClr val="0000CC"/>
                </a:solidFill>
              </a:rPr>
              <a:t> sang </a:t>
            </a:r>
            <a:r>
              <a:rPr lang="en-US" altLang="en-US" sz="4400" b="1" dirty="0" err="1">
                <a:solidFill>
                  <a:srgbClr val="0000CC"/>
                </a:solidFill>
              </a:rPr>
              <a:t>trái</a:t>
            </a:r>
            <a:endParaRPr lang="en-US" altLang="en-US" sz="4400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</a:rPr>
              <a:t>3. </a:t>
            </a:r>
            <a:r>
              <a:rPr lang="en-US" altLang="en-US" sz="4400" b="1" dirty="0" err="1">
                <a:solidFill>
                  <a:srgbClr val="0000CC"/>
                </a:solidFill>
              </a:rPr>
              <a:t>Đổi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đơn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vị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khi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đơn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vị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lớn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hơn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kết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quả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kế</a:t>
            </a:r>
            <a:r>
              <a:rPr lang="en-US" altLang="en-US" sz="4400" b="1" dirty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</a:rPr>
              <a:t>đó</a:t>
            </a:r>
            <a:r>
              <a:rPr lang="en-US" altLang="en-US" sz="4400" b="1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allAtOnce"/>
      <p:bldP spid="55300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196155" y="-3894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6" y="1582894"/>
            <a:ext cx="5162550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969757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 </a:t>
            </a:r>
            <a:r>
              <a:rPr lang="vi-V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5048978" y="2966695"/>
            <a:ext cx="359920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D8D235EB-55C6-4043-ACA7-D1DB04DF7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04724578-DB15-4A05-ABC3-6A8898407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9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196155" y="-3894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43" y="1730528"/>
            <a:ext cx="8895514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4520264" y="2698239"/>
            <a:ext cx="6277903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 hành trên olm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D8D235EB-55C6-4043-ACA7-D1DB04DF7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04724578-DB15-4A05-ABC3-6A8898407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1329AC-AC21-4375-BE99-EB495B790343}"/>
              </a:ext>
            </a:extLst>
          </p:cNvPr>
          <p:cNvSpPr/>
          <p:nvPr/>
        </p:nvSpPr>
        <p:spPr>
          <a:xfrm>
            <a:off x="3137252" y="3652978"/>
            <a:ext cx="830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https://olm.vn/chu-de/cong-so-do-thoi-gian-1513436/</a:t>
            </a:r>
          </a:p>
        </p:txBody>
      </p:sp>
    </p:spTree>
    <p:extLst>
      <p:ext uri="{BB962C8B-B14F-4D97-AF65-F5344CB8AC3E}">
        <p14:creationId xmlns:p14="http://schemas.microsoft.com/office/powerpoint/2010/main" val="379112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68FD6D68-ADC1-4822-8718-1D7D04624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矩形: 圆角 3">
            <a:extLst>
              <a:ext uri="{FF2B5EF4-FFF2-40B4-BE49-F238E27FC236}">
                <a16:creationId xmlns:a16="http://schemas.microsoft.com/office/drawing/2014/main" id="{4423554F-19CD-4FC6-97E3-BF78C207AAA0}"/>
              </a:ext>
            </a:extLst>
          </p:cNvPr>
          <p:cNvSpPr/>
          <p:nvPr/>
        </p:nvSpPr>
        <p:spPr>
          <a:xfrm>
            <a:off x="682247" y="1815239"/>
            <a:ext cx="8505798" cy="13414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AF193E-2A1E-47BE-A9A8-E0125EEAD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15362" name="Text Box 2">
            <a:extLst>
              <a:ext uri="{FF2B5EF4-FFF2-40B4-BE49-F238E27FC236}">
                <a16:creationId xmlns:a16="http://schemas.microsoft.com/office/drawing/2014/main" id="{9C84DE0D-FAB7-4F30-A0D3-A82DFDA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6497" y="1925233"/>
            <a:ext cx="1043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</a:rPr>
              <a:t>Rung chuông vàng</a:t>
            </a:r>
            <a:endParaRPr lang="en-US" altLang="en-US" sz="5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196155" y="-3894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78" y="1730528"/>
            <a:ext cx="7541622" cy="2702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3718894" y="2678337"/>
            <a:ext cx="7253906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Ghi kết quả vào padlet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D8D235EB-55C6-4043-ACA7-D1DB04DF7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04724578-DB15-4A05-ABC3-6A8898407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1">
            <a:extLst>
              <a:ext uri="{FF2B5EF4-FFF2-40B4-BE49-F238E27FC236}">
                <a16:creationId xmlns:a16="http://schemas.microsoft.com/office/drawing/2014/main" id="{379F7E7B-D5E7-45C2-827B-4A36F7CD7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1" name="矩形: 圆角 3">
            <a:extLst>
              <a:ext uri="{FF2B5EF4-FFF2-40B4-BE49-F238E27FC236}">
                <a16:creationId xmlns:a16="http://schemas.microsoft.com/office/drawing/2014/main" id="{6435F01A-4013-4A80-8FD0-D7431F7FE6D5}"/>
              </a:ext>
            </a:extLst>
          </p:cNvPr>
          <p:cNvSpPr/>
          <p:nvPr/>
        </p:nvSpPr>
        <p:spPr>
          <a:xfrm>
            <a:off x="493060" y="307046"/>
            <a:ext cx="8505798" cy="5368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72" name="图片 5">
            <a:extLst>
              <a:ext uri="{FF2B5EF4-FFF2-40B4-BE49-F238E27FC236}">
                <a16:creationId xmlns:a16="http://schemas.microsoft.com/office/drawing/2014/main" id="{F23CA369-5DF0-44D8-88CA-EE7C0148A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19458" name="Text Box 4">
            <a:hlinkClick r:id="rId4" action="ppaction://hlinksldjump"/>
            <a:extLst>
              <a:ext uri="{FF2B5EF4-FFF2-40B4-BE49-F238E27FC236}">
                <a16:creationId xmlns:a16="http://schemas.microsoft.com/office/drawing/2014/main" id="{DF9814F4-6FB9-4812-B2E0-99EC428A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30" y="662782"/>
            <a:ext cx="8705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+ 5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= ?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5EC4D83E-CC64-4675-91A2-8C18A0CB3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590800"/>
            <a:ext cx="477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6 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3530B7F8-A64B-4D07-8749-A4DB6CF7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1676400"/>
            <a:ext cx="443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accent2"/>
                </a:solidFill>
                <a:latin typeface="Times New Roman" panose="02020603050405020304" pitchFamily="18" charset="0"/>
              </a:rPr>
              <a:t>7 năm  9  tháng</a:t>
            </a: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E7E22A02-0F97-4604-96AA-60D73C731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9" y="2286001"/>
            <a:ext cx="619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14291A7C-7171-4AEA-87A2-73C6CA2A7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505200"/>
            <a:ext cx="51816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29A3A218-CAE9-4F20-A9C3-C810CF2EC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3581400"/>
            <a:ext cx="5289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15 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91BDC4C6-5B4E-431F-83C7-F491D710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495800"/>
            <a:ext cx="584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3300"/>
                </a:solidFill>
                <a:latin typeface="Times New Roman" panose="02020603050405020304" pitchFamily="18" charset="0"/>
              </a:rPr>
              <a:t>= 13 </a:t>
            </a:r>
            <a:r>
              <a:rPr lang="en-US" altLang="en-US" sz="5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5400" dirty="0">
                <a:solidFill>
                  <a:srgbClr val="FF3300"/>
                </a:solidFill>
                <a:latin typeface="Times New Roman" panose="02020603050405020304" pitchFamily="18" charset="0"/>
              </a:rPr>
              <a:t>   3  </a:t>
            </a:r>
            <a:r>
              <a:rPr lang="en-US" altLang="en-US" sz="5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  <p:bldP spid="10251" grpId="0"/>
      <p:bldP spid="10253" grpId="0"/>
      <p:bldP spid="102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1">
            <a:extLst>
              <a:ext uri="{FF2B5EF4-FFF2-40B4-BE49-F238E27FC236}">
                <a16:creationId xmlns:a16="http://schemas.microsoft.com/office/drawing/2014/main" id="{A6675A16-43BB-4C06-9AE0-62084EBB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8" name="矩形: 圆角 3">
            <a:extLst>
              <a:ext uri="{FF2B5EF4-FFF2-40B4-BE49-F238E27FC236}">
                <a16:creationId xmlns:a16="http://schemas.microsoft.com/office/drawing/2014/main" id="{69D9A8EA-5C6D-4C8B-AA8B-0FE98D4712E6}"/>
              </a:ext>
            </a:extLst>
          </p:cNvPr>
          <p:cNvSpPr/>
          <p:nvPr/>
        </p:nvSpPr>
        <p:spPr>
          <a:xfrm>
            <a:off x="493060" y="307046"/>
            <a:ext cx="8505798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89" name="图片 5">
            <a:extLst>
              <a:ext uri="{FF2B5EF4-FFF2-40B4-BE49-F238E27FC236}">
                <a16:creationId xmlns:a16="http://schemas.microsoft.com/office/drawing/2014/main" id="{FE8A35AA-94BB-4694-B665-42FEEE1DD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20482" name="Text Box 3">
            <a:extLst>
              <a:ext uri="{FF2B5EF4-FFF2-40B4-BE49-F238E27FC236}">
                <a16:creationId xmlns:a16="http://schemas.microsoft.com/office/drawing/2014/main" id="{08B6FB50-48A7-44CE-8AF2-AB8AD1D8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294" name="Text Box 6">
            <a:hlinkClick r:id="rId4" action="ppaction://hlinksldjump"/>
            <a:extLst>
              <a:ext uri="{FF2B5EF4-FFF2-40B4-BE49-F238E27FC236}">
                <a16:creationId xmlns:a16="http://schemas.microsoft.com/office/drawing/2014/main" id="{7B461A7B-0E4E-4DC0-910F-F26411035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71" y="467521"/>
            <a:ext cx="998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18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+ 8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dirty="0">
                <a:solidFill>
                  <a:srgbClr val="008000"/>
                </a:solidFill>
                <a:latin typeface="Times New Roman" panose="02020603050405020304" pitchFamily="18" charset="0"/>
              </a:rPr>
              <a:t>  =  ?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E5C9E343-BBA4-4950-9D31-E4DBE1ECE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752601"/>
            <a:ext cx="4629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accent2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6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6000" dirty="0">
                <a:solidFill>
                  <a:schemeClr val="accent2"/>
                </a:solidFill>
                <a:latin typeface="Times New Roman" panose="02020603050405020304" pitchFamily="18" charset="0"/>
              </a:rPr>
              <a:t> 18 </a:t>
            </a:r>
            <a:r>
              <a:rPr lang="en-US" altLang="en-US" sz="60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6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3987C9F2-239A-46B2-A131-C3F8B351C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2863851"/>
            <a:ext cx="424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  <a:latin typeface="Times New Roman" panose="02020603050405020304" pitchFamily="18" charset="0"/>
              </a:rPr>
              <a:t>8 giờ 12 phút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BBB92DDF-A8D9-4B65-B2D9-3825FBD6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4098926"/>
            <a:ext cx="4629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3300"/>
                </a:solidFill>
                <a:latin typeface="Times New Roman" panose="02020603050405020304" pitchFamily="18" charset="0"/>
              </a:rPr>
              <a:t>20 giờ 30 phút</a:t>
            </a:r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6913D25D-DF22-475D-8F5A-78238E6E6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038600"/>
            <a:ext cx="5562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F9E8EB66-7C43-4998-8F10-42458CCE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2438401"/>
            <a:ext cx="619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20489" name="Group 19">
            <a:extLst>
              <a:ext uri="{FF2B5EF4-FFF2-40B4-BE49-F238E27FC236}">
                <a16:creationId xmlns:a16="http://schemas.microsoft.com/office/drawing/2014/main" id="{CDC8CB66-B32D-4069-A921-5239B609174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00200" y="5943600"/>
            <a:ext cx="838200" cy="990600"/>
            <a:chOff x="2592" y="1728"/>
            <a:chExt cx="1475" cy="1449"/>
          </a:xfrm>
        </p:grpSpPr>
        <p:sp>
          <p:nvSpPr>
            <p:cNvPr id="20558" name="Oval 20">
              <a:extLst>
                <a:ext uri="{FF2B5EF4-FFF2-40B4-BE49-F238E27FC236}">
                  <a16:creationId xmlns:a16="http://schemas.microsoft.com/office/drawing/2014/main" id="{31EE4BA3-F688-4CBD-8838-23489F6F4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9" name="Oval 21">
              <a:extLst>
                <a:ext uri="{FF2B5EF4-FFF2-40B4-BE49-F238E27FC236}">
                  <a16:creationId xmlns:a16="http://schemas.microsoft.com/office/drawing/2014/main" id="{984E3DC2-8868-4659-AA07-5892B06279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0" name="Oval 22">
              <a:extLst>
                <a:ext uri="{FF2B5EF4-FFF2-40B4-BE49-F238E27FC236}">
                  <a16:creationId xmlns:a16="http://schemas.microsoft.com/office/drawing/2014/main" id="{2DB885A8-0043-415B-8600-91E201144D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1" name="Oval 23">
              <a:extLst>
                <a:ext uri="{FF2B5EF4-FFF2-40B4-BE49-F238E27FC236}">
                  <a16:creationId xmlns:a16="http://schemas.microsoft.com/office/drawing/2014/main" id="{4F7FBA3F-02D9-42C8-8F7A-F5251CCFE7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2" name="Oval 24">
              <a:extLst>
                <a:ext uri="{FF2B5EF4-FFF2-40B4-BE49-F238E27FC236}">
                  <a16:creationId xmlns:a16="http://schemas.microsoft.com/office/drawing/2014/main" id="{17D011FE-596D-413D-98F6-40778BEA4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3" name="Oval 25">
              <a:extLst>
                <a:ext uri="{FF2B5EF4-FFF2-40B4-BE49-F238E27FC236}">
                  <a16:creationId xmlns:a16="http://schemas.microsoft.com/office/drawing/2014/main" id="{B4824108-A33A-4E6F-B38A-C515D09A8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4" name="Oval 26">
              <a:extLst>
                <a:ext uri="{FF2B5EF4-FFF2-40B4-BE49-F238E27FC236}">
                  <a16:creationId xmlns:a16="http://schemas.microsoft.com/office/drawing/2014/main" id="{054EC0E6-2DEC-4412-9153-430F743C3B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5" name="Oval 27">
              <a:extLst>
                <a:ext uri="{FF2B5EF4-FFF2-40B4-BE49-F238E27FC236}">
                  <a16:creationId xmlns:a16="http://schemas.microsoft.com/office/drawing/2014/main" id="{F468DCA8-91FB-4669-8F63-80085709AF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6" name="Oval 28">
              <a:extLst>
                <a:ext uri="{FF2B5EF4-FFF2-40B4-BE49-F238E27FC236}">
                  <a16:creationId xmlns:a16="http://schemas.microsoft.com/office/drawing/2014/main" id="{E5890E82-203F-482E-8886-40C9EBA6E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0" name="Group 49">
            <a:extLst>
              <a:ext uri="{FF2B5EF4-FFF2-40B4-BE49-F238E27FC236}">
                <a16:creationId xmlns:a16="http://schemas.microsoft.com/office/drawing/2014/main" id="{2271365C-0248-430A-A0FC-044343A54BC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677400" y="5867400"/>
            <a:ext cx="838200" cy="990600"/>
            <a:chOff x="2592" y="1728"/>
            <a:chExt cx="1475" cy="1449"/>
          </a:xfrm>
        </p:grpSpPr>
        <p:sp>
          <p:nvSpPr>
            <p:cNvPr id="20549" name="Oval 50">
              <a:extLst>
                <a:ext uri="{FF2B5EF4-FFF2-40B4-BE49-F238E27FC236}">
                  <a16:creationId xmlns:a16="http://schemas.microsoft.com/office/drawing/2014/main" id="{09E8F486-26D3-47E3-BC71-A8D29E7E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0" name="Oval 51">
              <a:extLst>
                <a:ext uri="{FF2B5EF4-FFF2-40B4-BE49-F238E27FC236}">
                  <a16:creationId xmlns:a16="http://schemas.microsoft.com/office/drawing/2014/main" id="{6373CC90-986C-4CFA-8576-00AF4CA869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1" name="Oval 52">
              <a:extLst>
                <a:ext uri="{FF2B5EF4-FFF2-40B4-BE49-F238E27FC236}">
                  <a16:creationId xmlns:a16="http://schemas.microsoft.com/office/drawing/2014/main" id="{CD979813-B3F7-4C5B-B776-273A2E8D2F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2" name="Oval 53">
              <a:extLst>
                <a:ext uri="{FF2B5EF4-FFF2-40B4-BE49-F238E27FC236}">
                  <a16:creationId xmlns:a16="http://schemas.microsoft.com/office/drawing/2014/main" id="{1A036D26-68C5-4401-BEC3-AF4CA396A2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3" name="Oval 54">
              <a:extLst>
                <a:ext uri="{FF2B5EF4-FFF2-40B4-BE49-F238E27FC236}">
                  <a16:creationId xmlns:a16="http://schemas.microsoft.com/office/drawing/2014/main" id="{53AED247-392A-486E-88B9-264B0304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4" name="Oval 55">
              <a:extLst>
                <a:ext uri="{FF2B5EF4-FFF2-40B4-BE49-F238E27FC236}">
                  <a16:creationId xmlns:a16="http://schemas.microsoft.com/office/drawing/2014/main" id="{D161F1FB-0B70-4AE6-842F-5A2D761E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5" name="Oval 56">
              <a:extLst>
                <a:ext uri="{FF2B5EF4-FFF2-40B4-BE49-F238E27FC236}">
                  <a16:creationId xmlns:a16="http://schemas.microsoft.com/office/drawing/2014/main" id="{C1EAE680-C9B3-4681-9F4F-ED62A80FC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6" name="Oval 57">
              <a:extLst>
                <a:ext uri="{FF2B5EF4-FFF2-40B4-BE49-F238E27FC236}">
                  <a16:creationId xmlns:a16="http://schemas.microsoft.com/office/drawing/2014/main" id="{629A9462-CCFA-4B3F-A2CB-3E41584912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7" name="Oval 58">
              <a:extLst>
                <a:ext uri="{FF2B5EF4-FFF2-40B4-BE49-F238E27FC236}">
                  <a16:creationId xmlns:a16="http://schemas.microsoft.com/office/drawing/2014/main" id="{3C77F0CE-D799-4CDE-8D8C-8F87FAC41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1" name="Group 69">
            <a:extLst>
              <a:ext uri="{FF2B5EF4-FFF2-40B4-BE49-F238E27FC236}">
                <a16:creationId xmlns:a16="http://schemas.microsoft.com/office/drawing/2014/main" id="{A8218C55-54E7-4047-8714-25F5343F85D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486900" y="5600700"/>
            <a:ext cx="838200" cy="762000"/>
            <a:chOff x="2592" y="1728"/>
            <a:chExt cx="1475" cy="1449"/>
          </a:xfrm>
        </p:grpSpPr>
        <p:sp>
          <p:nvSpPr>
            <p:cNvPr id="20540" name="Oval 70">
              <a:extLst>
                <a:ext uri="{FF2B5EF4-FFF2-40B4-BE49-F238E27FC236}">
                  <a16:creationId xmlns:a16="http://schemas.microsoft.com/office/drawing/2014/main" id="{A5C1F582-0DA8-4F3D-A2E8-68B6EC605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1" name="Oval 71">
              <a:extLst>
                <a:ext uri="{FF2B5EF4-FFF2-40B4-BE49-F238E27FC236}">
                  <a16:creationId xmlns:a16="http://schemas.microsoft.com/office/drawing/2014/main" id="{58DDCB32-D660-4131-BA0C-3F9325B5E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2" name="Oval 72">
              <a:extLst>
                <a:ext uri="{FF2B5EF4-FFF2-40B4-BE49-F238E27FC236}">
                  <a16:creationId xmlns:a16="http://schemas.microsoft.com/office/drawing/2014/main" id="{26CA6269-5471-40E7-B738-91C3F2E7D5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3" name="Oval 73">
              <a:extLst>
                <a:ext uri="{FF2B5EF4-FFF2-40B4-BE49-F238E27FC236}">
                  <a16:creationId xmlns:a16="http://schemas.microsoft.com/office/drawing/2014/main" id="{5399BA85-7C36-4599-AF3B-2E8D95801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4" name="Oval 74">
              <a:extLst>
                <a:ext uri="{FF2B5EF4-FFF2-40B4-BE49-F238E27FC236}">
                  <a16:creationId xmlns:a16="http://schemas.microsoft.com/office/drawing/2014/main" id="{32510829-EB0F-4541-96DA-DC294EDC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5" name="Oval 75">
              <a:extLst>
                <a:ext uri="{FF2B5EF4-FFF2-40B4-BE49-F238E27FC236}">
                  <a16:creationId xmlns:a16="http://schemas.microsoft.com/office/drawing/2014/main" id="{9F72F7D1-4A66-44EC-8720-F56689598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6" name="Oval 76">
              <a:extLst>
                <a:ext uri="{FF2B5EF4-FFF2-40B4-BE49-F238E27FC236}">
                  <a16:creationId xmlns:a16="http://schemas.microsoft.com/office/drawing/2014/main" id="{240BC9A0-01E1-4107-8597-AF7959A146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7" name="Oval 77">
              <a:extLst>
                <a:ext uri="{FF2B5EF4-FFF2-40B4-BE49-F238E27FC236}">
                  <a16:creationId xmlns:a16="http://schemas.microsoft.com/office/drawing/2014/main" id="{3F78E124-19BF-4A9D-A88A-A25A8C9495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8" name="Oval 78">
              <a:extLst>
                <a:ext uri="{FF2B5EF4-FFF2-40B4-BE49-F238E27FC236}">
                  <a16:creationId xmlns:a16="http://schemas.microsoft.com/office/drawing/2014/main" id="{D1071B94-419F-4BC1-997C-43D73B95C8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2" name="Group 79">
            <a:extLst>
              <a:ext uri="{FF2B5EF4-FFF2-40B4-BE49-F238E27FC236}">
                <a16:creationId xmlns:a16="http://schemas.microsoft.com/office/drawing/2014/main" id="{61D493A3-600B-43E2-9FD8-590C7393263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334500" y="5981700"/>
            <a:ext cx="838200" cy="762000"/>
            <a:chOff x="2592" y="1728"/>
            <a:chExt cx="1475" cy="1449"/>
          </a:xfrm>
        </p:grpSpPr>
        <p:sp>
          <p:nvSpPr>
            <p:cNvPr id="20531" name="Oval 80">
              <a:extLst>
                <a:ext uri="{FF2B5EF4-FFF2-40B4-BE49-F238E27FC236}">
                  <a16:creationId xmlns:a16="http://schemas.microsoft.com/office/drawing/2014/main" id="{A2FFDF01-F9FE-4054-A8E5-B7013610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2" name="Oval 81">
              <a:hlinkClick r:id="rId5" action="ppaction://hlinksldjump"/>
              <a:extLst>
                <a:ext uri="{FF2B5EF4-FFF2-40B4-BE49-F238E27FC236}">
                  <a16:creationId xmlns:a16="http://schemas.microsoft.com/office/drawing/2014/main" id="{9A667C3D-CD85-4AFB-BDD8-ABFE00FA83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3" name="Oval 82">
              <a:extLst>
                <a:ext uri="{FF2B5EF4-FFF2-40B4-BE49-F238E27FC236}">
                  <a16:creationId xmlns:a16="http://schemas.microsoft.com/office/drawing/2014/main" id="{B20B2F28-0F7C-41BE-9C6E-8B5F5F276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4" name="Oval 83">
              <a:extLst>
                <a:ext uri="{FF2B5EF4-FFF2-40B4-BE49-F238E27FC236}">
                  <a16:creationId xmlns:a16="http://schemas.microsoft.com/office/drawing/2014/main" id="{DEAB4497-0113-4466-8765-992B802483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5" name="Oval 84">
              <a:extLst>
                <a:ext uri="{FF2B5EF4-FFF2-40B4-BE49-F238E27FC236}">
                  <a16:creationId xmlns:a16="http://schemas.microsoft.com/office/drawing/2014/main" id="{F5E63D66-3553-422C-9E82-A11ABAE5C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6" name="Oval 85">
              <a:extLst>
                <a:ext uri="{FF2B5EF4-FFF2-40B4-BE49-F238E27FC236}">
                  <a16:creationId xmlns:a16="http://schemas.microsoft.com/office/drawing/2014/main" id="{1C7E8607-F39E-4022-9658-81B07343D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7" name="Oval 86">
              <a:extLst>
                <a:ext uri="{FF2B5EF4-FFF2-40B4-BE49-F238E27FC236}">
                  <a16:creationId xmlns:a16="http://schemas.microsoft.com/office/drawing/2014/main" id="{89C51B35-94E4-424B-A591-17FD8CFDB1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8" name="Oval 87">
              <a:extLst>
                <a:ext uri="{FF2B5EF4-FFF2-40B4-BE49-F238E27FC236}">
                  <a16:creationId xmlns:a16="http://schemas.microsoft.com/office/drawing/2014/main" id="{FAAA1019-3DFF-4B70-A163-6190F3E7D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9" name="Oval 88">
              <a:extLst>
                <a:ext uri="{FF2B5EF4-FFF2-40B4-BE49-F238E27FC236}">
                  <a16:creationId xmlns:a16="http://schemas.microsoft.com/office/drawing/2014/main" id="{2516F71C-4DE4-46BA-89C1-EB5DC97CA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3" name="Group 19">
            <a:extLst>
              <a:ext uri="{FF2B5EF4-FFF2-40B4-BE49-F238E27FC236}">
                <a16:creationId xmlns:a16="http://schemas.microsoft.com/office/drawing/2014/main" id="{CACEB9CB-5DCE-42BA-8167-CF9C1315214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76400" y="5867400"/>
            <a:ext cx="838200" cy="990600"/>
            <a:chOff x="2592" y="1728"/>
            <a:chExt cx="1475" cy="1449"/>
          </a:xfrm>
        </p:grpSpPr>
        <p:sp>
          <p:nvSpPr>
            <p:cNvPr id="20522" name="Oval 20">
              <a:extLst>
                <a:ext uri="{FF2B5EF4-FFF2-40B4-BE49-F238E27FC236}">
                  <a16:creationId xmlns:a16="http://schemas.microsoft.com/office/drawing/2014/main" id="{831BE095-7083-41FC-886E-01A2F5C96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3" name="Oval 21">
              <a:extLst>
                <a:ext uri="{FF2B5EF4-FFF2-40B4-BE49-F238E27FC236}">
                  <a16:creationId xmlns:a16="http://schemas.microsoft.com/office/drawing/2014/main" id="{159C7B1A-D5E2-4B28-BE67-362B8BD490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4" name="Oval 22">
              <a:extLst>
                <a:ext uri="{FF2B5EF4-FFF2-40B4-BE49-F238E27FC236}">
                  <a16:creationId xmlns:a16="http://schemas.microsoft.com/office/drawing/2014/main" id="{25692357-2FF4-4631-8C3C-7718286FF0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5" name="Oval 23">
              <a:extLst>
                <a:ext uri="{FF2B5EF4-FFF2-40B4-BE49-F238E27FC236}">
                  <a16:creationId xmlns:a16="http://schemas.microsoft.com/office/drawing/2014/main" id="{63548228-605B-4531-B4D1-71611F6D00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6" name="Oval 24">
              <a:extLst>
                <a:ext uri="{FF2B5EF4-FFF2-40B4-BE49-F238E27FC236}">
                  <a16:creationId xmlns:a16="http://schemas.microsoft.com/office/drawing/2014/main" id="{D542282A-FB68-4737-A6B7-3AACBF48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7" name="Oval 25">
              <a:extLst>
                <a:ext uri="{FF2B5EF4-FFF2-40B4-BE49-F238E27FC236}">
                  <a16:creationId xmlns:a16="http://schemas.microsoft.com/office/drawing/2014/main" id="{50F785BB-43C9-4BFE-AAA4-D6CBD49F4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8" name="Oval 26">
              <a:extLst>
                <a:ext uri="{FF2B5EF4-FFF2-40B4-BE49-F238E27FC236}">
                  <a16:creationId xmlns:a16="http://schemas.microsoft.com/office/drawing/2014/main" id="{B1C5E05D-D126-468A-9D1B-B2B5B435D6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9" name="Oval 27">
              <a:extLst>
                <a:ext uri="{FF2B5EF4-FFF2-40B4-BE49-F238E27FC236}">
                  <a16:creationId xmlns:a16="http://schemas.microsoft.com/office/drawing/2014/main" id="{B03247AD-A01F-47C0-ABF2-0F9FFF0B7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0" name="Oval 28">
              <a:extLst>
                <a:ext uri="{FF2B5EF4-FFF2-40B4-BE49-F238E27FC236}">
                  <a16:creationId xmlns:a16="http://schemas.microsoft.com/office/drawing/2014/main" id="{BCD24B35-ACBB-4B5A-8B89-7A3E942D57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4" name="Group 29">
            <a:extLst>
              <a:ext uri="{FF2B5EF4-FFF2-40B4-BE49-F238E27FC236}">
                <a16:creationId xmlns:a16="http://schemas.microsoft.com/office/drawing/2014/main" id="{84C46217-2E50-4D48-9880-35401859081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019300" y="5676900"/>
            <a:ext cx="838200" cy="762000"/>
            <a:chOff x="2592" y="1728"/>
            <a:chExt cx="1475" cy="1449"/>
          </a:xfrm>
        </p:grpSpPr>
        <p:sp>
          <p:nvSpPr>
            <p:cNvPr id="20513" name="Oval 30">
              <a:extLst>
                <a:ext uri="{FF2B5EF4-FFF2-40B4-BE49-F238E27FC236}">
                  <a16:creationId xmlns:a16="http://schemas.microsoft.com/office/drawing/2014/main" id="{4E1DAC6C-BBD2-4589-A4C6-03D1E458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4" name="Oval 31">
              <a:extLst>
                <a:ext uri="{FF2B5EF4-FFF2-40B4-BE49-F238E27FC236}">
                  <a16:creationId xmlns:a16="http://schemas.microsoft.com/office/drawing/2014/main" id="{CB0E81C6-C32D-4403-9643-2197F8CBEE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5" name="Oval 32">
              <a:extLst>
                <a:ext uri="{FF2B5EF4-FFF2-40B4-BE49-F238E27FC236}">
                  <a16:creationId xmlns:a16="http://schemas.microsoft.com/office/drawing/2014/main" id="{5CA6F575-A156-4275-9552-FD30B4E8B1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6" name="Oval 33">
              <a:extLst>
                <a:ext uri="{FF2B5EF4-FFF2-40B4-BE49-F238E27FC236}">
                  <a16:creationId xmlns:a16="http://schemas.microsoft.com/office/drawing/2014/main" id="{7C61DDCE-73C9-4A5E-8C32-63F6F6698A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7" name="Oval 34">
              <a:extLst>
                <a:ext uri="{FF2B5EF4-FFF2-40B4-BE49-F238E27FC236}">
                  <a16:creationId xmlns:a16="http://schemas.microsoft.com/office/drawing/2014/main" id="{99865D8C-EDF3-4612-9CA2-0F24BC76B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8" name="Oval 35">
              <a:extLst>
                <a:ext uri="{FF2B5EF4-FFF2-40B4-BE49-F238E27FC236}">
                  <a16:creationId xmlns:a16="http://schemas.microsoft.com/office/drawing/2014/main" id="{D088DD97-D6A0-4BAE-A2C5-24E49AAA5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9" name="Oval 36">
              <a:extLst>
                <a:ext uri="{FF2B5EF4-FFF2-40B4-BE49-F238E27FC236}">
                  <a16:creationId xmlns:a16="http://schemas.microsoft.com/office/drawing/2014/main" id="{93D40B89-F4BD-40AE-934C-31A54EF80A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0" name="Oval 37">
              <a:extLst>
                <a:ext uri="{FF2B5EF4-FFF2-40B4-BE49-F238E27FC236}">
                  <a16:creationId xmlns:a16="http://schemas.microsoft.com/office/drawing/2014/main" id="{C1E1A4F7-A6B0-42C2-806C-78EE72F423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1" name="Oval 38">
              <a:extLst>
                <a:ext uri="{FF2B5EF4-FFF2-40B4-BE49-F238E27FC236}">
                  <a16:creationId xmlns:a16="http://schemas.microsoft.com/office/drawing/2014/main" id="{58890931-43F0-4A2E-956F-FC81E58622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5" name="Group 59">
            <a:extLst>
              <a:ext uri="{FF2B5EF4-FFF2-40B4-BE49-F238E27FC236}">
                <a16:creationId xmlns:a16="http://schemas.microsoft.com/office/drawing/2014/main" id="{A1B253F2-8B7E-4FFD-A740-F5A71D31B87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171700" y="5981700"/>
            <a:ext cx="838200" cy="762000"/>
            <a:chOff x="2592" y="1728"/>
            <a:chExt cx="1475" cy="1449"/>
          </a:xfrm>
        </p:grpSpPr>
        <p:sp>
          <p:nvSpPr>
            <p:cNvPr id="20504" name="Oval 60">
              <a:extLst>
                <a:ext uri="{FF2B5EF4-FFF2-40B4-BE49-F238E27FC236}">
                  <a16:creationId xmlns:a16="http://schemas.microsoft.com/office/drawing/2014/main" id="{5ACCF5F6-C7B8-49C2-93F6-A3FF0364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05" name="Oval 61">
              <a:extLst>
                <a:ext uri="{FF2B5EF4-FFF2-40B4-BE49-F238E27FC236}">
                  <a16:creationId xmlns:a16="http://schemas.microsoft.com/office/drawing/2014/main" id="{C3025894-61C8-4DF6-BBD0-2E66084275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06" name="Oval 62">
              <a:extLst>
                <a:ext uri="{FF2B5EF4-FFF2-40B4-BE49-F238E27FC236}">
                  <a16:creationId xmlns:a16="http://schemas.microsoft.com/office/drawing/2014/main" id="{403AB981-715C-4EB8-9C3F-AF735F2394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07" name="Oval 63">
              <a:extLst>
                <a:ext uri="{FF2B5EF4-FFF2-40B4-BE49-F238E27FC236}">
                  <a16:creationId xmlns:a16="http://schemas.microsoft.com/office/drawing/2014/main" id="{847E65E7-086E-469D-8D54-768564E08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08" name="Oval 64">
              <a:extLst>
                <a:ext uri="{FF2B5EF4-FFF2-40B4-BE49-F238E27FC236}">
                  <a16:creationId xmlns:a16="http://schemas.microsoft.com/office/drawing/2014/main" id="{BAF83562-B6E3-454B-A096-AB27A0874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09" name="Oval 65">
              <a:extLst>
                <a:ext uri="{FF2B5EF4-FFF2-40B4-BE49-F238E27FC236}">
                  <a16:creationId xmlns:a16="http://schemas.microsoft.com/office/drawing/2014/main" id="{DF6C461D-289E-40A4-9F3E-5E1743586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0" name="Oval 66">
              <a:extLst>
                <a:ext uri="{FF2B5EF4-FFF2-40B4-BE49-F238E27FC236}">
                  <a16:creationId xmlns:a16="http://schemas.microsoft.com/office/drawing/2014/main" id="{26852217-B1A4-4AF5-B57A-B044BA7EAE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1" name="Oval 67">
              <a:extLst>
                <a:ext uri="{FF2B5EF4-FFF2-40B4-BE49-F238E27FC236}">
                  <a16:creationId xmlns:a16="http://schemas.microsoft.com/office/drawing/2014/main" id="{63ED858C-D0E0-48B5-AF76-63BB41E26B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12" name="Oval 68">
              <a:extLst>
                <a:ext uri="{FF2B5EF4-FFF2-40B4-BE49-F238E27FC236}">
                  <a16:creationId xmlns:a16="http://schemas.microsoft.com/office/drawing/2014/main" id="{93D2438E-D392-41D4-BED5-1D1146D46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496" name="AutoShape 79">
            <a:extLst>
              <a:ext uri="{FF2B5EF4-FFF2-40B4-BE49-F238E27FC236}">
                <a16:creationId xmlns:a16="http://schemas.microsoft.com/office/drawing/2014/main" id="{D5AB8138-76D9-4ACE-AD1B-8E087780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29000"/>
            <a:ext cx="1600200" cy="1524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536" name="Text Box 80">
            <a:extLst>
              <a:ext uri="{FF2B5EF4-FFF2-40B4-BE49-F238E27FC236}">
                <a16:creationId xmlns:a16="http://schemas.microsoft.com/office/drawing/2014/main" id="{50426A8C-380F-46B4-BBAD-7AA13556C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9537" name="Text Box 81">
            <a:extLst>
              <a:ext uri="{FF2B5EF4-FFF2-40B4-BE49-F238E27FC236}">
                <a16:creationId xmlns:a16="http://schemas.microsoft.com/office/drawing/2014/main" id="{20C3100A-2F71-4002-BFA5-8DBF5AD1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9538" name="Text Box 82">
            <a:extLst>
              <a:ext uri="{FF2B5EF4-FFF2-40B4-BE49-F238E27FC236}">
                <a16:creationId xmlns:a16="http://schemas.microsoft.com/office/drawing/2014/main" id="{5BE1F4C1-1C38-4A74-846F-19332D321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9539" name="Text Box 83">
            <a:extLst>
              <a:ext uri="{FF2B5EF4-FFF2-40B4-BE49-F238E27FC236}">
                <a16:creationId xmlns:a16="http://schemas.microsoft.com/office/drawing/2014/main" id="{8085BBAB-093B-4EAC-A3DA-BFF02162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9540" name="Text Box 84">
            <a:extLst>
              <a:ext uri="{FF2B5EF4-FFF2-40B4-BE49-F238E27FC236}">
                <a16:creationId xmlns:a16="http://schemas.microsoft.com/office/drawing/2014/main" id="{83F15ECD-38AF-414F-BC52-C547321D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9541" name="Text Box 85">
            <a:extLst>
              <a:ext uri="{FF2B5EF4-FFF2-40B4-BE49-F238E27FC236}">
                <a16:creationId xmlns:a16="http://schemas.microsoft.com/office/drawing/2014/main" id="{95BF1A0D-C4AC-4F66-B94D-F358C046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pic>
        <p:nvPicPr>
          <p:cNvPr id="19542" name="Picture 86" descr="dong h">
            <a:extLst>
              <a:ext uri="{FF2B5EF4-FFF2-40B4-BE49-F238E27FC236}">
                <a16:creationId xmlns:a16="http://schemas.microsoft.com/office/drawing/2014/main" id="{E904EABC-E46F-4D51-8F4F-0F377526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9" y="327637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42"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/>
      <p:bldP spid="12298" grpId="0"/>
      <p:bldP spid="12300" grpId="0"/>
      <p:bldP spid="19536" grpId="0"/>
      <p:bldP spid="19537" grpId="0"/>
      <p:bldP spid="19537" grpId="1"/>
      <p:bldP spid="19538" grpId="0"/>
      <p:bldP spid="19538" grpId="1"/>
      <p:bldP spid="19539" grpId="0"/>
      <p:bldP spid="19539" grpId="1"/>
      <p:bldP spid="19540" grpId="0"/>
      <p:bldP spid="19540" grpId="1"/>
      <p:bldP spid="195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6" y="1582894"/>
            <a:ext cx="5162550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4546711" y="2967334"/>
            <a:ext cx="4658249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solidFill>
                  <a:srgbClr val="00206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KHỞI 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D10BC488-5366-440F-A7F7-3A9895749D6A}"/>
              </a:ext>
            </a:extLst>
          </p:cNvPr>
          <p:cNvSpPr txBox="1"/>
          <p:nvPr/>
        </p:nvSpPr>
        <p:spPr>
          <a:xfrm>
            <a:off x="6096000" y="1969757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 </a:t>
            </a:r>
            <a:r>
              <a:rPr lang="vi-V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52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1">
            <a:extLst>
              <a:ext uri="{FF2B5EF4-FFF2-40B4-BE49-F238E27FC236}">
                <a16:creationId xmlns:a16="http://schemas.microsoft.com/office/drawing/2014/main" id="{E3479C61-A3E5-43D3-92EE-5A64EEE1A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9" name="矩形: 圆角 3">
            <a:extLst>
              <a:ext uri="{FF2B5EF4-FFF2-40B4-BE49-F238E27FC236}">
                <a16:creationId xmlns:a16="http://schemas.microsoft.com/office/drawing/2014/main" id="{1F8A61B8-5379-407D-9835-E2DB0816F4FC}"/>
              </a:ext>
            </a:extLst>
          </p:cNvPr>
          <p:cNvSpPr/>
          <p:nvPr/>
        </p:nvSpPr>
        <p:spPr>
          <a:xfrm>
            <a:off x="493060" y="307046"/>
            <a:ext cx="8505798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90" name="图片 5">
            <a:extLst>
              <a:ext uri="{FF2B5EF4-FFF2-40B4-BE49-F238E27FC236}">
                <a16:creationId xmlns:a16="http://schemas.microsoft.com/office/drawing/2014/main" id="{6DBBB406-2E5D-4728-8A6F-088240FE5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41988" name="Text Box 4">
            <a:hlinkClick r:id="rId5" action="ppaction://hlinksldjump"/>
            <a:extLst>
              <a:ext uri="{FF2B5EF4-FFF2-40B4-BE49-F238E27FC236}">
                <a16:creationId xmlns:a16="http://schemas.microsoft.com/office/drawing/2014/main" id="{F146EC40-B520-4690-A8C0-E2BBF4D1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24" y="722651"/>
            <a:ext cx="1005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008000"/>
                </a:solidFill>
                <a:latin typeface="Times New Roman" panose="02020603050405020304" pitchFamily="18" charset="0"/>
              </a:rPr>
              <a:t>3ngày 20giờ + 4ngày</a:t>
            </a:r>
            <a:r>
              <a:rPr lang="en-US" altLang="en-US" sz="40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>
                <a:solidFill>
                  <a:srgbClr val="008000"/>
                </a:solidFill>
                <a:latin typeface="Times New Roman" panose="02020603050405020304" pitchFamily="18" charset="0"/>
              </a:rPr>
              <a:t>15giờ  =  ?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7B7E1CB4-460F-4214-AD0D-8014AB567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510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3 ngày 20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596CFA48-C547-43CD-A760-96B60CDD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4 ngày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15 giờ</a:t>
            </a:r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71D94BE9-98DC-4FE5-BEF2-4295DD21C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810000"/>
            <a:ext cx="40386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Text Box 9">
            <a:extLst>
              <a:ext uri="{FF2B5EF4-FFF2-40B4-BE49-F238E27FC236}">
                <a16:creationId xmlns:a16="http://schemas.microsoft.com/office/drawing/2014/main" id="{CF8A5B1A-33BC-4EF1-A030-2BB3CFE3D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4038600"/>
            <a:ext cx="470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</a:rPr>
              <a:t>7 ngày 35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</a:rPr>
              <a:t>giờ</a:t>
            </a:r>
          </a:p>
        </p:txBody>
      </p:sp>
      <p:sp>
        <p:nvSpPr>
          <p:cNvPr id="41997" name="Rectangle 13">
            <a:extLst>
              <a:ext uri="{FF2B5EF4-FFF2-40B4-BE49-F238E27FC236}">
                <a16:creationId xmlns:a16="http://schemas.microsoft.com/office/drawing/2014/main" id="{D39B7B54-B6E4-4CC3-9E6C-CA9E4719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2438401"/>
            <a:ext cx="619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pic>
        <p:nvPicPr>
          <p:cNvPr id="21512" name="Picture 27" descr="SPARKLES">
            <a:extLst>
              <a:ext uri="{FF2B5EF4-FFF2-40B4-BE49-F238E27FC236}">
                <a16:creationId xmlns:a16="http://schemas.microsoft.com/office/drawing/2014/main" id="{62C2B341-A737-43F2-97F0-FFBCD0269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6088064"/>
            <a:ext cx="1222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9" descr="SPARKLES">
            <a:extLst>
              <a:ext uri="{FF2B5EF4-FFF2-40B4-BE49-F238E27FC236}">
                <a16:creationId xmlns:a16="http://schemas.microsoft.com/office/drawing/2014/main" id="{E1DD6D3D-12A3-4EC3-B8BE-6362AB48C1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286000"/>
            <a:ext cx="1222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oup 49">
            <a:extLst>
              <a:ext uri="{FF2B5EF4-FFF2-40B4-BE49-F238E27FC236}">
                <a16:creationId xmlns:a16="http://schemas.microsoft.com/office/drawing/2014/main" id="{08F0748B-EC55-4AA8-97D9-AFE3D58FB75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753600" y="5943600"/>
            <a:ext cx="838200" cy="990600"/>
            <a:chOff x="2592" y="1728"/>
            <a:chExt cx="1475" cy="1449"/>
          </a:xfrm>
        </p:grpSpPr>
        <p:sp>
          <p:nvSpPr>
            <p:cNvPr id="21583" name="Oval 50">
              <a:extLst>
                <a:ext uri="{FF2B5EF4-FFF2-40B4-BE49-F238E27FC236}">
                  <a16:creationId xmlns:a16="http://schemas.microsoft.com/office/drawing/2014/main" id="{8324E68A-5DC4-4AAB-82F3-C6B43148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84" name="Oval 51">
              <a:extLst>
                <a:ext uri="{FF2B5EF4-FFF2-40B4-BE49-F238E27FC236}">
                  <a16:creationId xmlns:a16="http://schemas.microsoft.com/office/drawing/2014/main" id="{9AD73DF9-B268-4558-ACB8-5D97B637DE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" name="Oval 52">
              <a:extLst>
                <a:ext uri="{FF2B5EF4-FFF2-40B4-BE49-F238E27FC236}">
                  <a16:creationId xmlns:a16="http://schemas.microsoft.com/office/drawing/2014/main" id="{6BF538F2-00E4-47B7-A078-8F250A9674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" name="Oval 53">
              <a:extLst>
                <a:ext uri="{FF2B5EF4-FFF2-40B4-BE49-F238E27FC236}">
                  <a16:creationId xmlns:a16="http://schemas.microsoft.com/office/drawing/2014/main" id="{E0848C9A-1BA3-41D2-880B-683AA77C6E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Oval 54">
              <a:extLst>
                <a:ext uri="{FF2B5EF4-FFF2-40B4-BE49-F238E27FC236}">
                  <a16:creationId xmlns:a16="http://schemas.microsoft.com/office/drawing/2014/main" id="{AFA32F5D-E62C-4B80-AE5D-F3B2130BD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Oval 55">
              <a:extLst>
                <a:ext uri="{FF2B5EF4-FFF2-40B4-BE49-F238E27FC236}">
                  <a16:creationId xmlns:a16="http://schemas.microsoft.com/office/drawing/2014/main" id="{5AC51147-1005-4781-8DD4-C96020C24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56">
              <a:extLst>
                <a:ext uri="{FF2B5EF4-FFF2-40B4-BE49-F238E27FC236}">
                  <a16:creationId xmlns:a16="http://schemas.microsoft.com/office/drawing/2014/main" id="{673C45C4-714E-4775-8E53-5C2C74A9FD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7">
              <a:extLst>
                <a:ext uri="{FF2B5EF4-FFF2-40B4-BE49-F238E27FC236}">
                  <a16:creationId xmlns:a16="http://schemas.microsoft.com/office/drawing/2014/main" id="{12D8D491-8BB7-4FD5-A3FA-7E37597F5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58">
              <a:extLst>
                <a:ext uri="{FF2B5EF4-FFF2-40B4-BE49-F238E27FC236}">
                  <a16:creationId xmlns:a16="http://schemas.microsoft.com/office/drawing/2014/main" id="{306352B2-ADC5-4E36-9C69-86B8BFD82D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5" name="Group 69">
            <a:extLst>
              <a:ext uri="{FF2B5EF4-FFF2-40B4-BE49-F238E27FC236}">
                <a16:creationId xmlns:a16="http://schemas.microsoft.com/office/drawing/2014/main" id="{A086A962-3EAA-4D13-BCA2-C80D1AB48ED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563100" y="5676900"/>
            <a:ext cx="838200" cy="762000"/>
            <a:chOff x="2592" y="1728"/>
            <a:chExt cx="1475" cy="1449"/>
          </a:xfrm>
        </p:grpSpPr>
        <p:sp>
          <p:nvSpPr>
            <p:cNvPr id="21574" name="Oval 70">
              <a:extLst>
                <a:ext uri="{FF2B5EF4-FFF2-40B4-BE49-F238E27FC236}">
                  <a16:creationId xmlns:a16="http://schemas.microsoft.com/office/drawing/2014/main" id="{E6E9EC45-A698-4DD7-A790-1FED31FAD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5" name="Oval 71">
              <a:extLst>
                <a:ext uri="{FF2B5EF4-FFF2-40B4-BE49-F238E27FC236}">
                  <a16:creationId xmlns:a16="http://schemas.microsoft.com/office/drawing/2014/main" id="{3583ABD3-7CAE-4BBD-B2D9-1D2B76834C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6" name="Oval 72">
              <a:extLst>
                <a:ext uri="{FF2B5EF4-FFF2-40B4-BE49-F238E27FC236}">
                  <a16:creationId xmlns:a16="http://schemas.microsoft.com/office/drawing/2014/main" id="{E624F4BC-FE4C-4226-ACB5-1941F365A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7" name="Oval 73">
              <a:extLst>
                <a:ext uri="{FF2B5EF4-FFF2-40B4-BE49-F238E27FC236}">
                  <a16:creationId xmlns:a16="http://schemas.microsoft.com/office/drawing/2014/main" id="{C2A89795-E672-4FCE-8E8B-CECC917A93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8" name="Oval 74">
              <a:extLst>
                <a:ext uri="{FF2B5EF4-FFF2-40B4-BE49-F238E27FC236}">
                  <a16:creationId xmlns:a16="http://schemas.microsoft.com/office/drawing/2014/main" id="{460B491E-76A3-405E-B402-2E59DBA88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9" name="Oval 75">
              <a:extLst>
                <a:ext uri="{FF2B5EF4-FFF2-40B4-BE49-F238E27FC236}">
                  <a16:creationId xmlns:a16="http://schemas.microsoft.com/office/drawing/2014/main" id="{EC2F2C50-3D34-4A25-86B4-E2C1A4251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80" name="Oval 76">
              <a:extLst>
                <a:ext uri="{FF2B5EF4-FFF2-40B4-BE49-F238E27FC236}">
                  <a16:creationId xmlns:a16="http://schemas.microsoft.com/office/drawing/2014/main" id="{CA1E7958-46A9-47B7-88A9-AE6D880131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81" name="Oval 77">
              <a:extLst>
                <a:ext uri="{FF2B5EF4-FFF2-40B4-BE49-F238E27FC236}">
                  <a16:creationId xmlns:a16="http://schemas.microsoft.com/office/drawing/2014/main" id="{242C5529-8262-45BE-B719-C2BE80C023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82" name="Oval 78">
              <a:extLst>
                <a:ext uri="{FF2B5EF4-FFF2-40B4-BE49-F238E27FC236}">
                  <a16:creationId xmlns:a16="http://schemas.microsoft.com/office/drawing/2014/main" id="{0D9DD941-3211-41EA-AF33-83290D76A9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6" name="Group 79">
            <a:extLst>
              <a:ext uri="{FF2B5EF4-FFF2-40B4-BE49-F238E27FC236}">
                <a16:creationId xmlns:a16="http://schemas.microsoft.com/office/drawing/2014/main" id="{BEDA56FF-2AEF-40B2-BD86-6B91A134A64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410700" y="6057900"/>
            <a:ext cx="838200" cy="762000"/>
            <a:chOff x="2592" y="1728"/>
            <a:chExt cx="1475" cy="1449"/>
          </a:xfrm>
        </p:grpSpPr>
        <p:sp>
          <p:nvSpPr>
            <p:cNvPr id="21565" name="Oval 80">
              <a:extLst>
                <a:ext uri="{FF2B5EF4-FFF2-40B4-BE49-F238E27FC236}">
                  <a16:creationId xmlns:a16="http://schemas.microsoft.com/office/drawing/2014/main" id="{A954BEC9-322D-4F3D-B598-60AAAD400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6" name="Oval 81">
              <a:extLst>
                <a:ext uri="{FF2B5EF4-FFF2-40B4-BE49-F238E27FC236}">
                  <a16:creationId xmlns:a16="http://schemas.microsoft.com/office/drawing/2014/main" id="{028F1538-125D-4B19-AF54-634322C9C5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7" name="Oval 82">
              <a:hlinkClick r:id="rId7" action="ppaction://hlinksldjump"/>
              <a:extLst>
                <a:ext uri="{FF2B5EF4-FFF2-40B4-BE49-F238E27FC236}">
                  <a16:creationId xmlns:a16="http://schemas.microsoft.com/office/drawing/2014/main" id="{BBD92E1A-C8E9-4505-8B55-5F04368510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8" name="Oval 83">
              <a:extLst>
                <a:ext uri="{FF2B5EF4-FFF2-40B4-BE49-F238E27FC236}">
                  <a16:creationId xmlns:a16="http://schemas.microsoft.com/office/drawing/2014/main" id="{189EC16B-283F-4390-9186-839748FF92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9" name="Oval 84">
              <a:extLst>
                <a:ext uri="{FF2B5EF4-FFF2-40B4-BE49-F238E27FC236}">
                  <a16:creationId xmlns:a16="http://schemas.microsoft.com/office/drawing/2014/main" id="{C39929F2-6438-4408-AF04-4D4A0255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0" name="Oval 85">
              <a:extLst>
                <a:ext uri="{FF2B5EF4-FFF2-40B4-BE49-F238E27FC236}">
                  <a16:creationId xmlns:a16="http://schemas.microsoft.com/office/drawing/2014/main" id="{649932EF-C76F-4F0C-B6DC-885695E66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1" name="Oval 86">
              <a:extLst>
                <a:ext uri="{FF2B5EF4-FFF2-40B4-BE49-F238E27FC236}">
                  <a16:creationId xmlns:a16="http://schemas.microsoft.com/office/drawing/2014/main" id="{AF169793-629E-4ED2-AD78-970F251F69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2" name="Oval 87">
              <a:extLst>
                <a:ext uri="{FF2B5EF4-FFF2-40B4-BE49-F238E27FC236}">
                  <a16:creationId xmlns:a16="http://schemas.microsoft.com/office/drawing/2014/main" id="{61E888A3-C3CC-4779-A484-21770D9045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73" name="Oval 88">
              <a:extLst>
                <a:ext uri="{FF2B5EF4-FFF2-40B4-BE49-F238E27FC236}">
                  <a16:creationId xmlns:a16="http://schemas.microsoft.com/office/drawing/2014/main" id="{3539F010-1E23-4D19-B6EF-914CA60752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7" name="Group 39">
            <a:extLst>
              <a:ext uri="{FF2B5EF4-FFF2-40B4-BE49-F238E27FC236}">
                <a16:creationId xmlns:a16="http://schemas.microsoft.com/office/drawing/2014/main" id="{E43594EF-8473-4C7D-A684-113A1BC49AF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753600" y="-76200"/>
            <a:ext cx="838200" cy="990600"/>
            <a:chOff x="2592" y="1728"/>
            <a:chExt cx="1475" cy="1449"/>
          </a:xfrm>
        </p:grpSpPr>
        <p:sp>
          <p:nvSpPr>
            <p:cNvPr id="21556" name="Oval 40">
              <a:extLst>
                <a:ext uri="{FF2B5EF4-FFF2-40B4-BE49-F238E27FC236}">
                  <a16:creationId xmlns:a16="http://schemas.microsoft.com/office/drawing/2014/main" id="{8E3455A7-2A75-4991-96FB-7A750EB3C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7" name="Oval 41">
              <a:extLst>
                <a:ext uri="{FF2B5EF4-FFF2-40B4-BE49-F238E27FC236}">
                  <a16:creationId xmlns:a16="http://schemas.microsoft.com/office/drawing/2014/main" id="{C9B721F9-EEBF-48F3-8FB8-54CBD1AC7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8" name="Oval 42">
              <a:extLst>
                <a:ext uri="{FF2B5EF4-FFF2-40B4-BE49-F238E27FC236}">
                  <a16:creationId xmlns:a16="http://schemas.microsoft.com/office/drawing/2014/main" id="{B4C3EDD6-25B7-433E-959C-0E20FF2C39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9" name="Oval 43">
              <a:extLst>
                <a:ext uri="{FF2B5EF4-FFF2-40B4-BE49-F238E27FC236}">
                  <a16:creationId xmlns:a16="http://schemas.microsoft.com/office/drawing/2014/main" id="{E2C4362D-BF0A-42E8-9558-91E064AC4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0" name="Oval 44">
              <a:extLst>
                <a:ext uri="{FF2B5EF4-FFF2-40B4-BE49-F238E27FC236}">
                  <a16:creationId xmlns:a16="http://schemas.microsoft.com/office/drawing/2014/main" id="{908372F3-C19B-4916-8763-99206946C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1" name="Oval 45">
              <a:extLst>
                <a:ext uri="{FF2B5EF4-FFF2-40B4-BE49-F238E27FC236}">
                  <a16:creationId xmlns:a16="http://schemas.microsoft.com/office/drawing/2014/main" id="{1C035788-1F1D-4746-ADE9-8A86FBDC4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2" name="Oval 46">
              <a:extLst>
                <a:ext uri="{FF2B5EF4-FFF2-40B4-BE49-F238E27FC236}">
                  <a16:creationId xmlns:a16="http://schemas.microsoft.com/office/drawing/2014/main" id="{B64C2714-AC62-47FA-946F-FF7C17164E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3" name="Oval 47">
              <a:extLst>
                <a:ext uri="{FF2B5EF4-FFF2-40B4-BE49-F238E27FC236}">
                  <a16:creationId xmlns:a16="http://schemas.microsoft.com/office/drawing/2014/main" id="{FF11621A-B6D8-43DE-BEF4-AD9B634B86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64" name="Oval 48">
              <a:extLst>
                <a:ext uri="{FF2B5EF4-FFF2-40B4-BE49-F238E27FC236}">
                  <a16:creationId xmlns:a16="http://schemas.microsoft.com/office/drawing/2014/main" id="{A5C977E6-4EAE-4027-8CC6-9C20B3A096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8" name="Group 19">
            <a:extLst>
              <a:ext uri="{FF2B5EF4-FFF2-40B4-BE49-F238E27FC236}">
                <a16:creationId xmlns:a16="http://schemas.microsoft.com/office/drawing/2014/main" id="{5A594D71-7B4E-47BC-8B3B-2C067C808297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76400" y="5867400"/>
            <a:ext cx="838200" cy="990600"/>
            <a:chOff x="2592" y="1728"/>
            <a:chExt cx="1475" cy="1449"/>
          </a:xfrm>
        </p:grpSpPr>
        <p:sp>
          <p:nvSpPr>
            <p:cNvPr id="21547" name="Oval 20">
              <a:extLst>
                <a:ext uri="{FF2B5EF4-FFF2-40B4-BE49-F238E27FC236}">
                  <a16:creationId xmlns:a16="http://schemas.microsoft.com/office/drawing/2014/main" id="{395D1936-250B-40D5-BDE8-FB2C81845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8" name="Oval 21">
              <a:extLst>
                <a:ext uri="{FF2B5EF4-FFF2-40B4-BE49-F238E27FC236}">
                  <a16:creationId xmlns:a16="http://schemas.microsoft.com/office/drawing/2014/main" id="{BEA6C321-DA21-4E25-9DB3-781776F502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9" name="Oval 22">
              <a:extLst>
                <a:ext uri="{FF2B5EF4-FFF2-40B4-BE49-F238E27FC236}">
                  <a16:creationId xmlns:a16="http://schemas.microsoft.com/office/drawing/2014/main" id="{94D93600-A1C1-4077-BA9F-C296FDFC7E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0" name="Oval 23">
              <a:extLst>
                <a:ext uri="{FF2B5EF4-FFF2-40B4-BE49-F238E27FC236}">
                  <a16:creationId xmlns:a16="http://schemas.microsoft.com/office/drawing/2014/main" id="{862717FD-76E2-49C6-80A6-8854A1784B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1" name="Oval 24">
              <a:extLst>
                <a:ext uri="{FF2B5EF4-FFF2-40B4-BE49-F238E27FC236}">
                  <a16:creationId xmlns:a16="http://schemas.microsoft.com/office/drawing/2014/main" id="{EA76BB7B-78AE-40E8-A847-C45B680D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2" name="Oval 25">
              <a:extLst>
                <a:ext uri="{FF2B5EF4-FFF2-40B4-BE49-F238E27FC236}">
                  <a16:creationId xmlns:a16="http://schemas.microsoft.com/office/drawing/2014/main" id="{E4B4F221-F2AF-4753-891A-8CF82D9E6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3" name="Oval 26">
              <a:extLst>
                <a:ext uri="{FF2B5EF4-FFF2-40B4-BE49-F238E27FC236}">
                  <a16:creationId xmlns:a16="http://schemas.microsoft.com/office/drawing/2014/main" id="{6ED1403E-9E7A-4003-85AF-2B142C3212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4" name="Oval 27">
              <a:extLst>
                <a:ext uri="{FF2B5EF4-FFF2-40B4-BE49-F238E27FC236}">
                  <a16:creationId xmlns:a16="http://schemas.microsoft.com/office/drawing/2014/main" id="{51B2892D-A8BC-4D7E-B2A3-25918F2EDC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55" name="Oval 28">
              <a:extLst>
                <a:ext uri="{FF2B5EF4-FFF2-40B4-BE49-F238E27FC236}">
                  <a16:creationId xmlns:a16="http://schemas.microsoft.com/office/drawing/2014/main" id="{ED6692C3-A33C-45C8-947F-7636E82E71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9" name="Group 29">
            <a:extLst>
              <a:ext uri="{FF2B5EF4-FFF2-40B4-BE49-F238E27FC236}">
                <a16:creationId xmlns:a16="http://schemas.microsoft.com/office/drawing/2014/main" id="{4E1002B0-4F1A-47C7-A849-0335411AF63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019300" y="5676900"/>
            <a:ext cx="838200" cy="762000"/>
            <a:chOff x="2592" y="1728"/>
            <a:chExt cx="1475" cy="1449"/>
          </a:xfrm>
        </p:grpSpPr>
        <p:sp>
          <p:nvSpPr>
            <p:cNvPr id="21538" name="Oval 30">
              <a:extLst>
                <a:ext uri="{FF2B5EF4-FFF2-40B4-BE49-F238E27FC236}">
                  <a16:creationId xmlns:a16="http://schemas.microsoft.com/office/drawing/2014/main" id="{108209EE-EF1A-4D95-AA56-ADAA9476D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9" name="Oval 31">
              <a:extLst>
                <a:ext uri="{FF2B5EF4-FFF2-40B4-BE49-F238E27FC236}">
                  <a16:creationId xmlns:a16="http://schemas.microsoft.com/office/drawing/2014/main" id="{07942C22-153C-46A3-8CF0-BEAECB225B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0" name="Oval 32">
              <a:extLst>
                <a:ext uri="{FF2B5EF4-FFF2-40B4-BE49-F238E27FC236}">
                  <a16:creationId xmlns:a16="http://schemas.microsoft.com/office/drawing/2014/main" id="{1AFA9DDB-2715-4324-AEEE-AB057222E9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1" name="Oval 33">
              <a:extLst>
                <a:ext uri="{FF2B5EF4-FFF2-40B4-BE49-F238E27FC236}">
                  <a16:creationId xmlns:a16="http://schemas.microsoft.com/office/drawing/2014/main" id="{94B0481C-4274-4F29-8ADE-2514395203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2" name="Oval 34">
              <a:extLst>
                <a:ext uri="{FF2B5EF4-FFF2-40B4-BE49-F238E27FC236}">
                  <a16:creationId xmlns:a16="http://schemas.microsoft.com/office/drawing/2014/main" id="{4EE6A3F5-372F-431C-82F5-2F1B2E9FD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3" name="Oval 35">
              <a:extLst>
                <a:ext uri="{FF2B5EF4-FFF2-40B4-BE49-F238E27FC236}">
                  <a16:creationId xmlns:a16="http://schemas.microsoft.com/office/drawing/2014/main" id="{FA4A694F-6B01-4177-A86D-6B9D8A033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4" name="Oval 36">
              <a:extLst>
                <a:ext uri="{FF2B5EF4-FFF2-40B4-BE49-F238E27FC236}">
                  <a16:creationId xmlns:a16="http://schemas.microsoft.com/office/drawing/2014/main" id="{153A4537-BF7C-419D-A0A0-37B2D1AC78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5" name="Oval 37">
              <a:extLst>
                <a:ext uri="{FF2B5EF4-FFF2-40B4-BE49-F238E27FC236}">
                  <a16:creationId xmlns:a16="http://schemas.microsoft.com/office/drawing/2014/main" id="{5C3411E5-4D81-4137-9826-D84FE83F4F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46" name="Oval 38">
              <a:extLst>
                <a:ext uri="{FF2B5EF4-FFF2-40B4-BE49-F238E27FC236}">
                  <a16:creationId xmlns:a16="http://schemas.microsoft.com/office/drawing/2014/main" id="{39DFC9E2-B633-43E1-BDE0-4507EC8536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20" name="Group 59">
            <a:extLst>
              <a:ext uri="{FF2B5EF4-FFF2-40B4-BE49-F238E27FC236}">
                <a16:creationId xmlns:a16="http://schemas.microsoft.com/office/drawing/2014/main" id="{5C624C73-5299-4D57-92B8-4B9BE7B2102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2171700" y="5981700"/>
            <a:ext cx="838200" cy="762000"/>
            <a:chOff x="2592" y="1728"/>
            <a:chExt cx="1475" cy="1449"/>
          </a:xfrm>
        </p:grpSpPr>
        <p:sp>
          <p:nvSpPr>
            <p:cNvPr id="21529" name="Oval 60">
              <a:extLst>
                <a:ext uri="{FF2B5EF4-FFF2-40B4-BE49-F238E27FC236}">
                  <a16:creationId xmlns:a16="http://schemas.microsoft.com/office/drawing/2014/main" id="{44B21237-B0E3-46EF-A920-5551D879C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0" name="Oval 61">
              <a:extLst>
                <a:ext uri="{FF2B5EF4-FFF2-40B4-BE49-F238E27FC236}">
                  <a16:creationId xmlns:a16="http://schemas.microsoft.com/office/drawing/2014/main" id="{ECA0BC56-D61A-4AD9-9F6D-60DCDB7AA3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1" name="Oval 62">
              <a:extLst>
                <a:ext uri="{FF2B5EF4-FFF2-40B4-BE49-F238E27FC236}">
                  <a16:creationId xmlns:a16="http://schemas.microsoft.com/office/drawing/2014/main" id="{88266085-70DA-4704-B364-2B329CED7E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2" name="Oval 63">
              <a:extLst>
                <a:ext uri="{FF2B5EF4-FFF2-40B4-BE49-F238E27FC236}">
                  <a16:creationId xmlns:a16="http://schemas.microsoft.com/office/drawing/2014/main" id="{20B1AFDD-19F7-48E8-86D5-92AC6DF09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3" name="Oval 64">
              <a:extLst>
                <a:ext uri="{FF2B5EF4-FFF2-40B4-BE49-F238E27FC236}">
                  <a16:creationId xmlns:a16="http://schemas.microsoft.com/office/drawing/2014/main" id="{F627055E-4E2B-4777-BB8E-DB0598ED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4" name="Oval 65">
              <a:extLst>
                <a:ext uri="{FF2B5EF4-FFF2-40B4-BE49-F238E27FC236}">
                  <a16:creationId xmlns:a16="http://schemas.microsoft.com/office/drawing/2014/main" id="{3E7E4584-EF74-49E3-A921-2D64821E1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5" name="Oval 66">
              <a:extLst>
                <a:ext uri="{FF2B5EF4-FFF2-40B4-BE49-F238E27FC236}">
                  <a16:creationId xmlns:a16="http://schemas.microsoft.com/office/drawing/2014/main" id="{0E2EE979-5FA2-4982-ADB4-19D4CBECF0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6" name="Oval 67">
              <a:extLst>
                <a:ext uri="{FF2B5EF4-FFF2-40B4-BE49-F238E27FC236}">
                  <a16:creationId xmlns:a16="http://schemas.microsoft.com/office/drawing/2014/main" id="{3A042C77-ACF8-4C0C-8919-D0CC407BFC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537" name="Oval 68">
              <a:extLst>
                <a:ext uri="{FF2B5EF4-FFF2-40B4-BE49-F238E27FC236}">
                  <a16:creationId xmlns:a16="http://schemas.microsoft.com/office/drawing/2014/main" id="{B4E51CED-D65E-485B-BF66-78CC9A66AA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1521" name="AutoShape 80">
            <a:extLst>
              <a:ext uri="{FF2B5EF4-FFF2-40B4-BE49-F238E27FC236}">
                <a16:creationId xmlns:a16="http://schemas.microsoft.com/office/drawing/2014/main" id="{B38914A6-D4A9-4C9C-8408-31112E1C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29000"/>
            <a:ext cx="1600200" cy="1524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5" name="Text Box 81">
            <a:extLst>
              <a:ext uri="{FF2B5EF4-FFF2-40B4-BE49-F238E27FC236}">
                <a16:creationId xmlns:a16="http://schemas.microsoft.com/office/drawing/2014/main" id="{F26CFA57-7CAA-45E3-AE5F-EBD7B5F3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1586" name="Text Box 82">
            <a:extLst>
              <a:ext uri="{FF2B5EF4-FFF2-40B4-BE49-F238E27FC236}">
                <a16:creationId xmlns:a16="http://schemas.microsoft.com/office/drawing/2014/main" id="{BAE240FA-CCEF-4512-84F6-E2BA5059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1587" name="Text Box 83">
            <a:extLst>
              <a:ext uri="{FF2B5EF4-FFF2-40B4-BE49-F238E27FC236}">
                <a16:creationId xmlns:a16="http://schemas.microsoft.com/office/drawing/2014/main" id="{E7ED93C3-398C-46BA-861F-F085D598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1588" name="Text Box 84">
            <a:extLst>
              <a:ext uri="{FF2B5EF4-FFF2-40B4-BE49-F238E27FC236}">
                <a16:creationId xmlns:a16="http://schemas.microsoft.com/office/drawing/2014/main" id="{E3BC2167-380F-4442-8D69-19A21D89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1589" name="Text Box 85">
            <a:extLst>
              <a:ext uri="{FF2B5EF4-FFF2-40B4-BE49-F238E27FC236}">
                <a16:creationId xmlns:a16="http://schemas.microsoft.com/office/drawing/2014/main" id="{CAF2C84A-E63D-4F6F-8710-3EBB63310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1590" name="Text Box 86">
            <a:extLst>
              <a:ext uri="{FF2B5EF4-FFF2-40B4-BE49-F238E27FC236}">
                <a16:creationId xmlns:a16="http://schemas.microsoft.com/office/drawing/2014/main" id="{9D6EFCC2-CEE0-4D21-A28B-3168C8E4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57601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pic>
        <p:nvPicPr>
          <p:cNvPr id="21591" name="Picture 87" descr="dong h">
            <a:extLst>
              <a:ext uri="{FF2B5EF4-FFF2-40B4-BE49-F238E27FC236}">
                <a16:creationId xmlns:a16="http://schemas.microsoft.com/office/drawing/2014/main" id="{F5B2CEE3-EDB1-4B71-B61A-10F2B71A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23215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91"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1" grpId="0"/>
      <p:bldP spid="41993" grpId="0"/>
      <p:bldP spid="41997" grpId="0"/>
      <p:bldP spid="21585" grpId="0"/>
      <p:bldP spid="21586" grpId="0"/>
      <p:bldP spid="21586" grpId="1"/>
      <p:bldP spid="21587" grpId="0"/>
      <p:bldP spid="21587" grpId="1"/>
      <p:bldP spid="21588" grpId="0"/>
      <p:bldP spid="21588" grpId="1"/>
      <p:bldP spid="21589" grpId="0"/>
      <p:bldP spid="21589" grpId="1"/>
      <p:bldP spid="215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1">
            <a:extLst>
              <a:ext uri="{FF2B5EF4-FFF2-40B4-BE49-F238E27FC236}">
                <a16:creationId xmlns:a16="http://schemas.microsoft.com/office/drawing/2014/main" id="{C6F827C7-8473-47CD-B941-ADA7CE54F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1" name="矩形: 圆角 3">
            <a:extLst>
              <a:ext uri="{FF2B5EF4-FFF2-40B4-BE49-F238E27FC236}">
                <a16:creationId xmlns:a16="http://schemas.microsoft.com/office/drawing/2014/main" id="{D8C498BC-D56C-47DB-9EA3-41A7714EC904}"/>
              </a:ext>
            </a:extLst>
          </p:cNvPr>
          <p:cNvSpPr/>
          <p:nvPr/>
        </p:nvSpPr>
        <p:spPr>
          <a:xfrm>
            <a:off x="493060" y="307046"/>
            <a:ext cx="11165540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22530" name="Picture 2" descr="dong h">
            <a:extLst>
              <a:ext uri="{FF2B5EF4-FFF2-40B4-BE49-F238E27FC236}">
                <a16:creationId xmlns:a16="http://schemas.microsoft.com/office/drawing/2014/main" id="{9D5E6392-D30B-4F4F-B268-65858CDB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84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301DC567-48A0-4CC9-8874-D12CB5FC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667000"/>
            <a:ext cx="472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5 phút 37 giây</a:t>
            </a: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F2F2CF12-2017-4369-AD80-ECEE29878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733800"/>
            <a:ext cx="4572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D29E51C-C1B8-4720-85B2-DF9A8B60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6934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FF33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5400">
                <a:solidFill>
                  <a:srgbClr val="FF3300"/>
                </a:solidFill>
                <a:latin typeface="Times New Roman" panose="02020603050405020304" pitchFamily="18" charset="0"/>
              </a:rPr>
              <a:t>18 phút 20 giây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7" name="Text Box 11">
            <a:hlinkClick r:id="rId4" action="ppaction://hlinksldjump"/>
            <a:extLst>
              <a:ext uri="{FF2B5EF4-FFF2-40B4-BE49-F238E27FC236}">
                <a16:creationId xmlns:a16="http://schemas.microsoft.com/office/drawing/2014/main" id="{83E8ED74-C5B5-4FD2-87AB-71CF4DF2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0211"/>
            <a:ext cx="1013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43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 + 5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37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= ?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8C03658F-21C9-4282-8766-AFDF93D9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518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12 phút 43 giây</a:t>
            </a:r>
          </a:p>
        </p:txBody>
      </p:sp>
      <p:sp>
        <p:nvSpPr>
          <p:cNvPr id="45069" name="Rectangle 13">
            <a:extLst>
              <a:ext uri="{FF2B5EF4-FFF2-40B4-BE49-F238E27FC236}">
                <a16:creationId xmlns:a16="http://schemas.microsoft.com/office/drawing/2014/main" id="{0C44A2D7-93B1-4ECB-B8D1-C0866F5C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330450"/>
            <a:ext cx="6619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FE5856DD-8242-42F1-8F1E-7F57F6C1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10000"/>
            <a:ext cx="502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17 phút 80 giây</a:t>
            </a:r>
          </a:p>
        </p:txBody>
      </p:sp>
      <p:grpSp>
        <p:nvGrpSpPr>
          <p:cNvPr id="22538" name="Group 49">
            <a:extLst>
              <a:ext uri="{FF2B5EF4-FFF2-40B4-BE49-F238E27FC236}">
                <a16:creationId xmlns:a16="http://schemas.microsoft.com/office/drawing/2014/main" id="{0165D624-900D-4C65-B07A-621C3436A054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753600" y="5943600"/>
            <a:ext cx="838200" cy="990600"/>
            <a:chOff x="2592" y="1728"/>
            <a:chExt cx="1475" cy="1449"/>
          </a:xfrm>
        </p:grpSpPr>
        <p:sp>
          <p:nvSpPr>
            <p:cNvPr id="22569" name="Oval 50">
              <a:extLst>
                <a:ext uri="{FF2B5EF4-FFF2-40B4-BE49-F238E27FC236}">
                  <a16:creationId xmlns:a16="http://schemas.microsoft.com/office/drawing/2014/main" id="{BFB51159-E8E3-488F-929D-63FB70206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0" name="Oval 51">
              <a:extLst>
                <a:ext uri="{FF2B5EF4-FFF2-40B4-BE49-F238E27FC236}">
                  <a16:creationId xmlns:a16="http://schemas.microsoft.com/office/drawing/2014/main" id="{F07E944F-3B6A-488C-80CC-C925057059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1" name="Oval 52">
              <a:extLst>
                <a:ext uri="{FF2B5EF4-FFF2-40B4-BE49-F238E27FC236}">
                  <a16:creationId xmlns:a16="http://schemas.microsoft.com/office/drawing/2014/main" id="{8DA43C04-9288-4C28-92D1-2FCB4F3772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2" name="Oval 53">
              <a:extLst>
                <a:ext uri="{FF2B5EF4-FFF2-40B4-BE49-F238E27FC236}">
                  <a16:creationId xmlns:a16="http://schemas.microsoft.com/office/drawing/2014/main" id="{9B8493DA-A901-41A9-907C-CADCDDBB17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3" name="Oval 54">
              <a:extLst>
                <a:ext uri="{FF2B5EF4-FFF2-40B4-BE49-F238E27FC236}">
                  <a16:creationId xmlns:a16="http://schemas.microsoft.com/office/drawing/2014/main" id="{3A357C7D-1578-4400-AA5B-B890A087B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4" name="Oval 55">
              <a:extLst>
                <a:ext uri="{FF2B5EF4-FFF2-40B4-BE49-F238E27FC236}">
                  <a16:creationId xmlns:a16="http://schemas.microsoft.com/office/drawing/2014/main" id="{042AB027-4BAC-4601-97A0-5344EFC94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5" name="Oval 56">
              <a:extLst>
                <a:ext uri="{FF2B5EF4-FFF2-40B4-BE49-F238E27FC236}">
                  <a16:creationId xmlns:a16="http://schemas.microsoft.com/office/drawing/2014/main" id="{8B7A77FF-98CF-4C0C-A590-45277286DD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6" name="Oval 57">
              <a:extLst>
                <a:ext uri="{FF2B5EF4-FFF2-40B4-BE49-F238E27FC236}">
                  <a16:creationId xmlns:a16="http://schemas.microsoft.com/office/drawing/2014/main" id="{636C4FB8-8AE2-4753-B419-5B1BA6E7B5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77" name="Oval 58">
              <a:extLst>
                <a:ext uri="{FF2B5EF4-FFF2-40B4-BE49-F238E27FC236}">
                  <a16:creationId xmlns:a16="http://schemas.microsoft.com/office/drawing/2014/main" id="{5270D11C-5B2E-4072-9C32-64F8FFED64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39" name="Group 69">
            <a:extLst>
              <a:ext uri="{FF2B5EF4-FFF2-40B4-BE49-F238E27FC236}">
                <a16:creationId xmlns:a16="http://schemas.microsoft.com/office/drawing/2014/main" id="{6C531BC0-325F-49BE-9F11-D1CFBA622C6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563100" y="5676900"/>
            <a:ext cx="838200" cy="762000"/>
            <a:chOff x="2592" y="1728"/>
            <a:chExt cx="1475" cy="1449"/>
          </a:xfrm>
        </p:grpSpPr>
        <p:sp>
          <p:nvSpPr>
            <p:cNvPr id="22560" name="Oval 70">
              <a:extLst>
                <a:ext uri="{FF2B5EF4-FFF2-40B4-BE49-F238E27FC236}">
                  <a16:creationId xmlns:a16="http://schemas.microsoft.com/office/drawing/2014/main" id="{61870854-D38C-4383-9A45-EC32A29EE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1" name="Oval 71">
              <a:extLst>
                <a:ext uri="{FF2B5EF4-FFF2-40B4-BE49-F238E27FC236}">
                  <a16:creationId xmlns:a16="http://schemas.microsoft.com/office/drawing/2014/main" id="{B315A2BD-1734-443F-BDBA-7F9EB469AD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2" name="Oval 72">
              <a:extLst>
                <a:ext uri="{FF2B5EF4-FFF2-40B4-BE49-F238E27FC236}">
                  <a16:creationId xmlns:a16="http://schemas.microsoft.com/office/drawing/2014/main" id="{ED259EC2-ADBA-4A79-9008-5DA943C93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3" name="Oval 73">
              <a:extLst>
                <a:ext uri="{FF2B5EF4-FFF2-40B4-BE49-F238E27FC236}">
                  <a16:creationId xmlns:a16="http://schemas.microsoft.com/office/drawing/2014/main" id="{716CE53B-477A-4389-9136-4069893595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4" name="Oval 74">
              <a:extLst>
                <a:ext uri="{FF2B5EF4-FFF2-40B4-BE49-F238E27FC236}">
                  <a16:creationId xmlns:a16="http://schemas.microsoft.com/office/drawing/2014/main" id="{38C5309F-AA16-4F7C-A555-AF98B1559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5" name="Oval 75">
              <a:extLst>
                <a:ext uri="{FF2B5EF4-FFF2-40B4-BE49-F238E27FC236}">
                  <a16:creationId xmlns:a16="http://schemas.microsoft.com/office/drawing/2014/main" id="{2C6E7078-6DEE-40EA-949A-6FC1C7CA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6" name="Oval 76">
              <a:extLst>
                <a:ext uri="{FF2B5EF4-FFF2-40B4-BE49-F238E27FC236}">
                  <a16:creationId xmlns:a16="http://schemas.microsoft.com/office/drawing/2014/main" id="{FF2F38DA-6390-4E4C-A8E4-9B71B88556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7" name="Oval 77">
              <a:extLst>
                <a:ext uri="{FF2B5EF4-FFF2-40B4-BE49-F238E27FC236}">
                  <a16:creationId xmlns:a16="http://schemas.microsoft.com/office/drawing/2014/main" id="{C5B82C6C-7D37-41C2-A618-7CA838416F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68" name="Oval 78">
              <a:extLst>
                <a:ext uri="{FF2B5EF4-FFF2-40B4-BE49-F238E27FC236}">
                  <a16:creationId xmlns:a16="http://schemas.microsoft.com/office/drawing/2014/main" id="{7A877EC0-B13F-49C0-AA3C-4AA98D3455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40" name="Group 79">
            <a:extLst>
              <a:ext uri="{FF2B5EF4-FFF2-40B4-BE49-F238E27FC236}">
                <a16:creationId xmlns:a16="http://schemas.microsoft.com/office/drawing/2014/main" id="{2AA3926D-AFE7-4767-A847-8C3ABEDD802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410700" y="6057900"/>
            <a:ext cx="838200" cy="762000"/>
            <a:chOff x="2592" y="1728"/>
            <a:chExt cx="1475" cy="1449"/>
          </a:xfrm>
        </p:grpSpPr>
        <p:sp>
          <p:nvSpPr>
            <p:cNvPr id="22551" name="Oval 80">
              <a:extLst>
                <a:ext uri="{FF2B5EF4-FFF2-40B4-BE49-F238E27FC236}">
                  <a16:creationId xmlns:a16="http://schemas.microsoft.com/office/drawing/2014/main" id="{BE414709-CE08-4BA8-BFE6-3534E747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2" name="Oval 81">
              <a:extLst>
                <a:ext uri="{FF2B5EF4-FFF2-40B4-BE49-F238E27FC236}">
                  <a16:creationId xmlns:a16="http://schemas.microsoft.com/office/drawing/2014/main" id="{7FB5DA41-F874-4D6B-9E67-6CBA47AF87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3" name="Oval 82">
              <a:extLst>
                <a:ext uri="{FF2B5EF4-FFF2-40B4-BE49-F238E27FC236}">
                  <a16:creationId xmlns:a16="http://schemas.microsoft.com/office/drawing/2014/main" id="{12EBD86B-28CB-4DB8-A93B-0FC2348442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4" name="Oval 83">
              <a:hlinkClick r:id="rId5" action="ppaction://hlinksldjump"/>
              <a:extLst>
                <a:ext uri="{FF2B5EF4-FFF2-40B4-BE49-F238E27FC236}">
                  <a16:creationId xmlns:a16="http://schemas.microsoft.com/office/drawing/2014/main" id="{054AB7D1-76E5-44B3-9FCD-00C266938B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5" name="Oval 84">
              <a:extLst>
                <a:ext uri="{FF2B5EF4-FFF2-40B4-BE49-F238E27FC236}">
                  <a16:creationId xmlns:a16="http://schemas.microsoft.com/office/drawing/2014/main" id="{BC51834D-B434-4355-A1DA-A5D8C9383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6" name="Oval 85">
              <a:extLst>
                <a:ext uri="{FF2B5EF4-FFF2-40B4-BE49-F238E27FC236}">
                  <a16:creationId xmlns:a16="http://schemas.microsoft.com/office/drawing/2014/main" id="{61CBE12A-A6D8-4890-AAA7-9AEEEE454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7" name="Oval 86">
              <a:extLst>
                <a:ext uri="{FF2B5EF4-FFF2-40B4-BE49-F238E27FC236}">
                  <a16:creationId xmlns:a16="http://schemas.microsoft.com/office/drawing/2014/main" id="{AF7BD6F9-4E8A-4834-8918-9411E76450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8" name="Oval 87">
              <a:extLst>
                <a:ext uri="{FF2B5EF4-FFF2-40B4-BE49-F238E27FC236}">
                  <a16:creationId xmlns:a16="http://schemas.microsoft.com/office/drawing/2014/main" id="{B84AB3BB-67DB-4179-8C98-A058DE277D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9" name="Oval 88">
              <a:extLst>
                <a:ext uri="{FF2B5EF4-FFF2-40B4-BE49-F238E27FC236}">
                  <a16:creationId xmlns:a16="http://schemas.microsoft.com/office/drawing/2014/main" id="{2999D807-F93F-46FD-90FE-7913A75085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41" name="Group 89">
            <a:extLst>
              <a:ext uri="{FF2B5EF4-FFF2-40B4-BE49-F238E27FC236}">
                <a16:creationId xmlns:a16="http://schemas.microsoft.com/office/drawing/2014/main" id="{56EC1546-7FFA-4018-8E0D-470AEF1FE15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9867900" y="-38100"/>
            <a:ext cx="838200" cy="762000"/>
            <a:chOff x="2592" y="1728"/>
            <a:chExt cx="1475" cy="1449"/>
          </a:xfrm>
        </p:grpSpPr>
        <p:sp>
          <p:nvSpPr>
            <p:cNvPr id="22542" name="Oval 90">
              <a:extLst>
                <a:ext uri="{FF2B5EF4-FFF2-40B4-BE49-F238E27FC236}">
                  <a16:creationId xmlns:a16="http://schemas.microsoft.com/office/drawing/2014/main" id="{A2FBC5A0-8919-429F-BE92-8ECCFD820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3" name="Oval 91">
              <a:extLst>
                <a:ext uri="{FF2B5EF4-FFF2-40B4-BE49-F238E27FC236}">
                  <a16:creationId xmlns:a16="http://schemas.microsoft.com/office/drawing/2014/main" id="{7AFA3C12-E3C8-4929-B056-736E883BA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4" name="Oval 92">
              <a:extLst>
                <a:ext uri="{FF2B5EF4-FFF2-40B4-BE49-F238E27FC236}">
                  <a16:creationId xmlns:a16="http://schemas.microsoft.com/office/drawing/2014/main" id="{1E3FC062-548F-4885-86AE-1842B11873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5" name="Oval 93">
              <a:extLst>
                <a:ext uri="{FF2B5EF4-FFF2-40B4-BE49-F238E27FC236}">
                  <a16:creationId xmlns:a16="http://schemas.microsoft.com/office/drawing/2014/main" id="{2243639A-ABEC-42FB-832F-AF94AAD9C1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6" name="Oval 94">
              <a:extLst>
                <a:ext uri="{FF2B5EF4-FFF2-40B4-BE49-F238E27FC236}">
                  <a16:creationId xmlns:a16="http://schemas.microsoft.com/office/drawing/2014/main" id="{5E05BBF6-21FD-4835-84A9-313CE1D8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7" name="Oval 95">
              <a:extLst>
                <a:ext uri="{FF2B5EF4-FFF2-40B4-BE49-F238E27FC236}">
                  <a16:creationId xmlns:a16="http://schemas.microsoft.com/office/drawing/2014/main" id="{6F461D91-E194-497D-95BC-19519DAA9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8" name="Oval 96">
              <a:extLst>
                <a:ext uri="{FF2B5EF4-FFF2-40B4-BE49-F238E27FC236}">
                  <a16:creationId xmlns:a16="http://schemas.microsoft.com/office/drawing/2014/main" id="{EEF7E6D9-DE13-4B21-AC27-F53BA6661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9" name="Oval 97">
              <a:extLst>
                <a:ext uri="{FF2B5EF4-FFF2-40B4-BE49-F238E27FC236}">
                  <a16:creationId xmlns:a16="http://schemas.microsoft.com/office/drawing/2014/main" id="{43A1B3F4-62CA-44EA-BFC2-4E7505A46A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0" name="Oval 98">
              <a:extLst>
                <a:ext uri="{FF2B5EF4-FFF2-40B4-BE49-F238E27FC236}">
                  <a16:creationId xmlns:a16="http://schemas.microsoft.com/office/drawing/2014/main" id="{C61F408B-8F2A-438C-9039-849E875DC3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5" grpId="0"/>
      <p:bldP spid="45067" grpId="0"/>
      <p:bldP spid="45068" grpId="0"/>
      <p:bldP spid="45069" grpId="0"/>
      <p:bldP spid="450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ABD7BAF2-9BF4-4404-B936-74D5063DF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7" name="矩形: 圆角 3">
            <a:extLst>
              <a:ext uri="{FF2B5EF4-FFF2-40B4-BE49-F238E27FC236}">
                <a16:creationId xmlns:a16="http://schemas.microsoft.com/office/drawing/2014/main" id="{70854DC9-DEE2-4DF3-A991-A6F0DD5FD45E}"/>
              </a:ext>
            </a:extLst>
          </p:cNvPr>
          <p:cNvSpPr/>
          <p:nvPr/>
        </p:nvSpPr>
        <p:spPr>
          <a:xfrm>
            <a:off x="493060" y="307046"/>
            <a:ext cx="10595854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sp>
        <p:nvSpPr>
          <p:cNvPr id="23554" name="Text Box 5">
            <a:extLst>
              <a:ext uri="{FF2B5EF4-FFF2-40B4-BE49-F238E27FC236}">
                <a16:creationId xmlns:a16="http://schemas.microsoft.com/office/drawing/2014/main" id="{904C6FA1-2C55-48FF-B75E-05105803A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9" y="765176"/>
            <a:ext cx="859948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54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5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bến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5400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4B54E5-13A9-4531-B1CB-4AA3C8F41A37}"/>
              </a:ext>
            </a:extLst>
          </p:cNvPr>
          <p:cNvCxnSpPr>
            <a:cxnSpLocks/>
          </p:cNvCxnSpPr>
          <p:nvPr/>
        </p:nvCxnSpPr>
        <p:spPr>
          <a:xfrm>
            <a:off x="7228114" y="1599974"/>
            <a:ext cx="3150961" cy="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2CDDD1-39F8-41AA-9EE3-C46C4DAC1803}"/>
              </a:ext>
            </a:extLst>
          </p:cNvPr>
          <p:cNvCxnSpPr/>
          <p:nvPr/>
        </p:nvCxnSpPr>
        <p:spPr>
          <a:xfrm>
            <a:off x="1981200" y="23622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982B79-68D5-4B15-A5A1-15721528F33C}"/>
              </a:ext>
            </a:extLst>
          </p:cNvPr>
          <p:cNvCxnSpPr/>
          <p:nvPr/>
        </p:nvCxnSpPr>
        <p:spPr>
          <a:xfrm>
            <a:off x="1981200" y="3200400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C4D0A6-C631-48D7-8D12-9B491EFA7D45}"/>
              </a:ext>
            </a:extLst>
          </p:cNvPr>
          <p:cNvCxnSpPr/>
          <p:nvPr/>
        </p:nvCxnSpPr>
        <p:spPr>
          <a:xfrm>
            <a:off x="1779588" y="3962400"/>
            <a:ext cx="4087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499095-4A61-46C8-A914-DEB1029C19C4}"/>
              </a:ext>
            </a:extLst>
          </p:cNvPr>
          <p:cNvCxnSpPr>
            <a:cxnSpLocks/>
          </p:cNvCxnSpPr>
          <p:nvPr/>
        </p:nvCxnSpPr>
        <p:spPr>
          <a:xfrm>
            <a:off x="7039429" y="3962400"/>
            <a:ext cx="33237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2646D-B39D-4AFE-82EB-760BEE649549}"/>
              </a:ext>
            </a:extLst>
          </p:cNvPr>
          <p:cNvCxnSpPr/>
          <p:nvPr/>
        </p:nvCxnSpPr>
        <p:spPr>
          <a:xfrm>
            <a:off x="1843088" y="4800600"/>
            <a:ext cx="8520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58BE60-0DE1-4F26-A2A0-B1BD09039B5D}"/>
              </a:ext>
            </a:extLst>
          </p:cNvPr>
          <p:cNvCxnSpPr/>
          <p:nvPr/>
        </p:nvCxnSpPr>
        <p:spPr>
          <a:xfrm>
            <a:off x="1843088" y="5638800"/>
            <a:ext cx="7300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196155" y="-3894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7" y="1730528"/>
            <a:ext cx="6647543" cy="28079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11" name="文本框 5"/>
          <p:cNvSpPr txBox="1"/>
          <p:nvPr/>
        </p:nvSpPr>
        <p:spPr>
          <a:xfrm>
            <a:off x="4520264" y="2698239"/>
            <a:ext cx="6277903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 bài 2 vào vở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D8D235EB-55C6-4043-ACA7-D1DB04DF7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04724578-DB15-4A05-ABC3-6A8898407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761099B4-EE3F-4B81-8E68-73C163211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矩形: 圆角 3">
            <a:extLst>
              <a:ext uri="{FF2B5EF4-FFF2-40B4-BE49-F238E27FC236}">
                <a16:creationId xmlns:a16="http://schemas.microsoft.com/office/drawing/2014/main" id="{CD097265-4BDC-4602-90EE-7C0414D887E3}"/>
              </a:ext>
            </a:extLst>
          </p:cNvPr>
          <p:cNvSpPr/>
          <p:nvPr/>
        </p:nvSpPr>
        <p:spPr>
          <a:xfrm>
            <a:off x="493060" y="307046"/>
            <a:ext cx="11089340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92AD5F90-B55C-439B-83B6-6ADB40F5C4C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209800" y="1295400"/>
            <a:ext cx="2743200" cy="228600"/>
            <a:chOff x="576" y="2832"/>
            <a:chExt cx="2304" cy="192"/>
          </a:xfrm>
        </p:grpSpPr>
        <p:sp>
          <p:nvSpPr>
            <p:cNvPr id="25617" name="Line 18">
              <a:extLst>
                <a:ext uri="{FF2B5EF4-FFF2-40B4-BE49-F238E27FC236}">
                  <a16:creationId xmlns:a16="http://schemas.microsoft.com/office/drawing/2014/main" id="{58AC09F6-1158-4920-82EA-3715CB7E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9">
              <a:extLst>
                <a:ext uri="{FF2B5EF4-FFF2-40B4-BE49-F238E27FC236}">
                  <a16:creationId xmlns:a16="http://schemas.microsoft.com/office/drawing/2014/main" id="{4E1A2AAB-CBC9-4D85-8AD8-9750EF0F8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20">
              <a:extLst>
                <a:ext uri="{FF2B5EF4-FFF2-40B4-BE49-F238E27FC236}">
                  <a16:creationId xmlns:a16="http://schemas.microsoft.com/office/drawing/2014/main" id="{8AE986EC-DF5F-4AE8-9754-DA85EEE2E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>
            <a:extLst>
              <a:ext uri="{FF2B5EF4-FFF2-40B4-BE49-F238E27FC236}">
                <a16:creationId xmlns:a16="http://schemas.microsoft.com/office/drawing/2014/main" id="{6B6FBE06-0242-48C6-A67F-DA81C6A7B27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53000" y="1358900"/>
            <a:ext cx="5105400" cy="88900"/>
            <a:chOff x="2880" y="2832"/>
            <a:chExt cx="1584" cy="192"/>
          </a:xfrm>
        </p:grpSpPr>
        <p:sp>
          <p:nvSpPr>
            <p:cNvPr id="25615" name="Line 22">
              <a:extLst>
                <a:ext uri="{FF2B5EF4-FFF2-40B4-BE49-F238E27FC236}">
                  <a16:creationId xmlns:a16="http://schemas.microsoft.com/office/drawing/2014/main" id="{0FA331C9-A4EE-4599-97DA-075845AFB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23">
              <a:extLst>
                <a:ext uri="{FF2B5EF4-FFF2-40B4-BE49-F238E27FC236}">
                  <a16:creationId xmlns:a16="http://schemas.microsoft.com/office/drawing/2014/main" id="{5A47145F-D2AB-4081-8D13-EA8DDF824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0" name="Text Box 24">
            <a:extLst>
              <a:ext uri="{FF2B5EF4-FFF2-40B4-BE49-F238E27FC236}">
                <a16:creationId xmlns:a16="http://schemas.microsoft.com/office/drawing/2014/main" id="{D3788CEB-EE46-498B-B54E-88E5DAA35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28600"/>
            <a:ext cx="1768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AF7E5565-D8B0-4194-BCE8-CB2A79342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1676401"/>
            <a:ext cx="2740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ến xe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99011AD5-9518-45B4-9934-3E86D6995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1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Viện Bảo tàng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73A72D42-4CF1-4233-9BF1-3E90C72E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4" y="1919288"/>
            <a:ext cx="3005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 giờ 20 phút</a:t>
            </a:r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8C79A173-0A4A-4246-B8E4-87382591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1"/>
            <a:ext cx="300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35 phút</a:t>
            </a:r>
          </a:p>
        </p:txBody>
      </p:sp>
      <p:sp>
        <p:nvSpPr>
          <p:cNvPr id="14365" name="AutoShape 29">
            <a:extLst>
              <a:ext uri="{FF2B5EF4-FFF2-40B4-BE49-F238E27FC236}">
                <a16:creationId xmlns:a16="http://schemas.microsoft.com/office/drawing/2014/main" id="{512241B7-B33C-4D96-808C-B39B629165FC}"/>
              </a:ext>
            </a:extLst>
          </p:cNvPr>
          <p:cNvSpPr>
            <a:spLocks/>
          </p:cNvSpPr>
          <p:nvPr/>
        </p:nvSpPr>
        <p:spPr bwMode="auto">
          <a:xfrm rot="16200000">
            <a:off x="3505200" y="381000"/>
            <a:ext cx="152400" cy="2590800"/>
          </a:xfrm>
          <a:prstGeom prst="leftBrace">
            <a:avLst>
              <a:gd name="adj1" fmla="val 141667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66" name="AutoShape 30">
            <a:extLst>
              <a:ext uri="{FF2B5EF4-FFF2-40B4-BE49-F238E27FC236}">
                <a16:creationId xmlns:a16="http://schemas.microsoft.com/office/drawing/2014/main" id="{0EA7AD5E-40AB-4760-A579-FEA998A1A8EF}"/>
              </a:ext>
            </a:extLst>
          </p:cNvPr>
          <p:cNvSpPr>
            <a:spLocks/>
          </p:cNvSpPr>
          <p:nvPr/>
        </p:nvSpPr>
        <p:spPr bwMode="auto">
          <a:xfrm rot="16200000">
            <a:off x="7353300" y="-723900"/>
            <a:ext cx="381000" cy="4876800"/>
          </a:xfrm>
          <a:prstGeom prst="leftBrace">
            <a:avLst>
              <a:gd name="adj1" fmla="val 96652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67" name="AutoShape 31">
            <a:extLst>
              <a:ext uri="{FF2B5EF4-FFF2-40B4-BE49-F238E27FC236}">
                <a16:creationId xmlns:a16="http://schemas.microsoft.com/office/drawing/2014/main" id="{1C86E543-05C2-4060-9D10-63C01499D83A}"/>
              </a:ext>
            </a:extLst>
          </p:cNvPr>
          <p:cNvSpPr>
            <a:spLocks/>
          </p:cNvSpPr>
          <p:nvPr/>
        </p:nvSpPr>
        <p:spPr bwMode="auto">
          <a:xfrm rot="5400000">
            <a:off x="5905500" y="-2857500"/>
            <a:ext cx="457200" cy="7696200"/>
          </a:xfrm>
          <a:prstGeom prst="leftBrace">
            <a:avLst>
              <a:gd name="adj1" fmla="val 140278"/>
              <a:gd name="adj2" fmla="val 49995"/>
            </a:avLst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6B4BA6A5-3D7F-4214-9EFB-9182F425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2400"/>
            <a:ext cx="971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  <a:endParaRPr lang="en-US" altLang="en-US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89A8EFED-16E7-4940-ACA3-431904A1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294064"/>
            <a:ext cx="9525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tàng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35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+ 2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20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= 2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55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en-US" alt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solidFill>
                  <a:srgbClr val="008000"/>
                </a:solidFill>
                <a:latin typeface="Times New Roman" panose="02020603050405020304" pitchFamily="18" charset="0"/>
              </a:rPr>
              <a:t> 55 </a:t>
            </a:r>
            <a:r>
              <a:rPr lang="en-US" altLang="en-US" sz="44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4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02B96B5-FF15-4D9C-A096-B6A95A9C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498726"/>
            <a:ext cx="259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4800" b="1" u="sng" dirty="0">
                <a:solidFill>
                  <a:srgbClr val="CC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23" name="图片 5">
            <a:extLst>
              <a:ext uri="{FF2B5EF4-FFF2-40B4-BE49-F238E27FC236}">
                <a16:creationId xmlns:a16="http://schemas.microsoft.com/office/drawing/2014/main" id="{894BFF48-928C-4135-AA01-94EB56AA9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02" y="3595816"/>
            <a:ext cx="6647543" cy="2807981"/>
          </a:xfrm>
          <a:prstGeom prst="rect">
            <a:avLst/>
          </a:prstGeom>
          <a:solidFill>
            <a:srgbClr val="66D4FE"/>
          </a:solidFill>
        </p:spPr>
      </p:pic>
      <p:sp>
        <p:nvSpPr>
          <p:cNvPr id="24" name="文本框 5">
            <a:extLst>
              <a:ext uri="{FF2B5EF4-FFF2-40B4-BE49-F238E27FC236}">
                <a16:creationId xmlns:a16="http://schemas.microsoft.com/office/drawing/2014/main" id="{BA2B473F-2EEB-4287-A6B7-3EE161E51A17}"/>
              </a:ext>
            </a:extLst>
          </p:cNvPr>
          <p:cNvSpPr txBox="1"/>
          <p:nvPr/>
        </p:nvSpPr>
        <p:spPr>
          <a:xfrm>
            <a:off x="3686009" y="4563527"/>
            <a:ext cx="6277903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 bài 2 vào vở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  <p:bldP spid="14362" grpId="0"/>
      <p:bldP spid="14363" grpId="0"/>
      <p:bldP spid="14364" grpId="0"/>
      <p:bldP spid="14365" grpId="0" animBg="1"/>
      <p:bldP spid="14366" grpId="0" animBg="1"/>
      <p:bldP spid="14367" grpId="0" animBg="1"/>
      <p:bldP spid="14368" grpId="0"/>
      <p:bldP spid="24582" grpId="0"/>
      <p:bldP spid="46084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200298"/>
            <a:ext cx="8978537" cy="4771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2" y="788590"/>
            <a:ext cx="1028700" cy="1028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00273" y="1625481"/>
            <a:ext cx="23936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Dặn</a:t>
            </a:r>
            <a:r>
              <a:rPr lang="en-US" sz="72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7200" b="1" cap="none" spc="0" dirty="0" err="1">
                <a:ln/>
                <a:solidFill>
                  <a:schemeClr val="accent4"/>
                </a:solidFill>
                <a:effectLst/>
              </a:rPr>
              <a:t>dò</a:t>
            </a:r>
            <a:endParaRPr lang="en-US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8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01"/>
          <a:stretch>
            <a:fillRect/>
          </a:stretch>
        </p:blipFill>
        <p:spPr>
          <a:xfrm>
            <a:off x="-79287" y="-111368"/>
            <a:ext cx="6678598" cy="6945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3" r="12920"/>
          <a:stretch>
            <a:fillRect/>
          </a:stretch>
        </p:blipFill>
        <p:spPr>
          <a:xfrm>
            <a:off x="2195455" y="-111369"/>
            <a:ext cx="9996546" cy="6945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2933697"/>
            <a:ext cx="952500" cy="8286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17" y="148083"/>
            <a:ext cx="1247775" cy="819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562"/>
            <a:ext cx="857250" cy="5619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7"/>
          <a:stretch>
            <a:fillRect/>
          </a:stretch>
        </p:blipFill>
        <p:spPr>
          <a:xfrm>
            <a:off x="52328" y="3674629"/>
            <a:ext cx="5613331" cy="29699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90" y="4995492"/>
            <a:ext cx="1344344" cy="12238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3" y="630321"/>
            <a:ext cx="1104900" cy="6381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42" y="4759674"/>
            <a:ext cx="1123950" cy="847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8993" y="995839"/>
            <a:ext cx="708399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sz="72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A84AB58A-325C-4366-A455-9E054983E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矩形: 圆角 3">
            <a:extLst>
              <a:ext uri="{FF2B5EF4-FFF2-40B4-BE49-F238E27FC236}">
                <a16:creationId xmlns:a16="http://schemas.microsoft.com/office/drawing/2014/main" id="{34BC8754-F76F-4333-9BA6-5642FFC7F54C}"/>
              </a:ext>
            </a:extLst>
          </p:cNvPr>
          <p:cNvSpPr/>
          <p:nvPr/>
        </p:nvSpPr>
        <p:spPr>
          <a:xfrm>
            <a:off x="493060" y="307046"/>
            <a:ext cx="8505798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E85F4BCE-BF22-4B2C-AA53-E0FFF3D1C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5122" name="Rectangle 3">
            <a:extLst>
              <a:ext uri="{FF2B5EF4-FFF2-40B4-BE49-F238E27FC236}">
                <a16:creationId xmlns:a16="http://schemas.microsoft.com/office/drawing/2014/main" id="{6519D435-9AA5-4FDE-ADA5-21860D3B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17" y="506413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4800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8BF00C20-7322-465F-94E9-1BF5F0B6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7" y="1443945"/>
            <a:ext cx="67325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CC"/>
                </a:solidFill>
              </a:rPr>
              <a:t>4 </a:t>
            </a:r>
            <a:r>
              <a:rPr lang="en-US" altLang="en-US" sz="4400" dirty="0" err="1">
                <a:solidFill>
                  <a:srgbClr val="0000CC"/>
                </a:solidFill>
              </a:rPr>
              <a:t>năm</a:t>
            </a:r>
            <a:r>
              <a:rPr lang="en-US" altLang="en-US" sz="4400" dirty="0">
                <a:solidFill>
                  <a:srgbClr val="0000CC"/>
                </a:solidFill>
              </a:rPr>
              <a:t> 2 </a:t>
            </a:r>
            <a:r>
              <a:rPr lang="en-US" altLang="en-US" sz="4400" dirty="0" err="1">
                <a:solidFill>
                  <a:srgbClr val="0000CC"/>
                </a:solidFill>
              </a:rPr>
              <a:t>tháng</a:t>
            </a:r>
            <a:r>
              <a:rPr lang="en-US" altLang="en-US" sz="4400" dirty="0">
                <a:solidFill>
                  <a:srgbClr val="0000CC"/>
                </a:solidFill>
              </a:rPr>
              <a:t> = …. </a:t>
            </a:r>
            <a:r>
              <a:rPr lang="en-US" altLang="en-US" sz="4400" dirty="0" err="1">
                <a:solidFill>
                  <a:srgbClr val="0000CC"/>
                </a:solidFill>
              </a:rPr>
              <a:t>tháng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531E2-27F4-4CCA-A5CD-520E3428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25688"/>
            <a:ext cx="55626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/>
              <a:t>a. 40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ED15E-23E6-42F3-84F6-C7990468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9883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/>
              <a:t>b. 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0C24D-F154-496E-B98D-C0738FDC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4414838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/>
              <a:t>c. 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07CD3-AEB9-4CD5-B387-2EB4F05D8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5562600"/>
            <a:ext cx="3124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/>
              <a:t>d. 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DC248-8416-45F5-825F-09F1A8BA7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9883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b. 50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45062281-6EA5-4534-9BEF-053A8FC4D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矩形: 圆角 3">
            <a:extLst>
              <a:ext uri="{FF2B5EF4-FFF2-40B4-BE49-F238E27FC236}">
                <a16:creationId xmlns:a16="http://schemas.microsoft.com/office/drawing/2014/main" id="{EFA49D39-9E76-4359-B9F0-BA026B55CAC0}"/>
              </a:ext>
            </a:extLst>
          </p:cNvPr>
          <p:cNvSpPr/>
          <p:nvPr/>
        </p:nvSpPr>
        <p:spPr>
          <a:xfrm>
            <a:off x="1075610" y="233092"/>
            <a:ext cx="8505798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16" name="图片 5">
            <a:extLst>
              <a:ext uri="{FF2B5EF4-FFF2-40B4-BE49-F238E27FC236}">
                <a16:creationId xmlns:a16="http://schemas.microsoft.com/office/drawing/2014/main" id="{5F2302B1-FAA6-4D25-BC74-0AFBD5B66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2" y="-469230"/>
            <a:ext cx="3653643" cy="7094138"/>
          </a:xfrm>
          <a:prstGeom prst="rect">
            <a:avLst/>
          </a:prstGeom>
        </p:spPr>
      </p:pic>
      <p:sp>
        <p:nvSpPr>
          <p:cNvPr id="6146" name="TextBox 3">
            <a:extLst>
              <a:ext uri="{FF2B5EF4-FFF2-40B4-BE49-F238E27FC236}">
                <a16:creationId xmlns:a16="http://schemas.microsoft.com/office/drawing/2014/main" id="{CC39372D-6EC0-4908-B267-50B7644F3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10" y="367662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(Đ)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(S)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:a16="http://schemas.microsoft.com/office/drawing/2014/main" id="{CE6B1E48-E45B-4A63-A0E2-6C7C2C48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057401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/>
              <a:t>a/ 2,5 </a:t>
            </a:r>
            <a:r>
              <a:rPr lang="en-US" altLang="en-US" sz="4000" dirty="0" err="1"/>
              <a:t>giờ</a:t>
            </a:r>
            <a:r>
              <a:rPr lang="en-US" altLang="en-US" sz="4000" dirty="0"/>
              <a:t> = 100 </a:t>
            </a:r>
            <a:r>
              <a:rPr lang="en-US" altLang="en-US" sz="4000" dirty="0" err="1"/>
              <a:t>phút</a:t>
            </a:r>
            <a:endParaRPr lang="en-US" alt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5EA6B-C11D-4FC1-9DF4-B29EC6D99C59}"/>
              </a:ext>
            </a:extLst>
          </p:cNvPr>
          <p:cNvSpPr/>
          <p:nvPr/>
        </p:nvSpPr>
        <p:spPr>
          <a:xfrm>
            <a:off x="7540625" y="2019300"/>
            <a:ext cx="762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38859-9E01-49E9-9E9C-32CD57B4A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324226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b/ 18 tháng = 1,5 năm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5CB3F-6E12-4A51-912E-DDF9E4385C45}"/>
              </a:ext>
            </a:extLst>
          </p:cNvPr>
          <p:cNvSpPr/>
          <p:nvPr/>
        </p:nvSpPr>
        <p:spPr>
          <a:xfrm>
            <a:off x="7551057" y="3241677"/>
            <a:ext cx="762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726C6-050E-4C4E-B865-2B81DA2B9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29139"/>
            <a:ext cx="5715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/>
              <a:t>c/ 1,5 thế kỷ  = 150 năm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F800E8-FA26-456D-AE68-92AAD6B70EE1}"/>
              </a:ext>
            </a:extLst>
          </p:cNvPr>
          <p:cNvSpPr/>
          <p:nvPr/>
        </p:nvSpPr>
        <p:spPr>
          <a:xfrm>
            <a:off x="7716420" y="4446319"/>
            <a:ext cx="762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2FE34-CEAF-4EDB-91DC-1F3032267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962151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65801-0B61-403A-8838-C1E89690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762" y="4365357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5FABF-2904-4B1A-9124-6A8E6D00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944" y="3182939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7172"/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pic>
        <p:nvPicPr>
          <p:cNvPr id="41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42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18903" y="400589"/>
            <a:ext cx="9980023" cy="3082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075827-21D7-4C49-AF15-77718697B394}"/>
              </a:ext>
            </a:extLst>
          </p:cNvPr>
          <p:cNvGrpSpPr/>
          <p:nvPr/>
        </p:nvGrpSpPr>
        <p:grpSpPr>
          <a:xfrm>
            <a:off x="1615334" y="678771"/>
            <a:ext cx="8763000" cy="2260600"/>
            <a:chOff x="381000" y="823913"/>
            <a:chExt cx="8763000" cy="2260600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D601E502-C431-41FC-8E1A-75E393AF5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823913"/>
              <a:ext cx="8763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latin typeface="HP001 4 hàng" pitchFamily="34" charset="0"/>
                </a:rPr>
                <a:t>Thứ</a:t>
              </a:r>
              <a:r>
                <a:rPr lang="en-US" altLang="vi-VN" sz="3600" b="1" dirty="0">
                  <a:latin typeface="HP001 4 hàng" pitchFamily="34" charset="0"/>
                </a:rPr>
                <a:t> </a:t>
              </a:r>
              <a:r>
                <a:rPr lang="vi-VN" altLang="vi-VN" sz="3600" b="1" dirty="0">
                  <a:latin typeface="HP001 4 hàng" pitchFamily="34" charset="0"/>
                </a:rPr>
                <a:t>hai</a:t>
              </a:r>
              <a:r>
                <a:rPr lang="en-US" altLang="vi-VN" sz="3600" b="1" dirty="0">
                  <a:latin typeface="HP001 4 hàng" pitchFamily="34" charset="0"/>
                </a:rPr>
                <a:t> </a:t>
              </a:r>
              <a:r>
                <a:rPr lang="en-US" altLang="vi-VN" sz="3600" b="1" dirty="0" err="1">
                  <a:latin typeface="HP001 4 hàng" pitchFamily="34" charset="0"/>
                </a:rPr>
                <a:t>ngày</a:t>
              </a:r>
              <a:r>
                <a:rPr lang="en-US" altLang="vi-VN" sz="3600" b="1" dirty="0">
                  <a:latin typeface="HP001 4 hàng" pitchFamily="34" charset="0"/>
                </a:rPr>
                <a:t> </a:t>
              </a:r>
              <a:r>
                <a:rPr lang="vi-VN" altLang="vi-VN" sz="3600" b="1" dirty="0">
                  <a:latin typeface="HP001 4 hàng" pitchFamily="34" charset="0"/>
                </a:rPr>
                <a:t>7</a:t>
              </a:r>
              <a:r>
                <a:rPr lang="en-US" altLang="vi-VN" sz="3600" b="1" dirty="0">
                  <a:latin typeface="HP001 4 hàng" pitchFamily="34" charset="0"/>
                </a:rPr>
                <a:t> </a:t>
              </a:r>
              <a:r>
                <a:rPr lang="en-US" altLang="vi-VN" sz="3600" b="1" dirty="0" err="1">
                  <a:latin typeface="HP001 4 hàng" pitchFamily="34" charset="0"/>
                </a:rPr>
                <a:t>tháng</a:t>
              </a:r>
              <a:r>
                <a:rPr lang="en-US" altLang="vi-VN" sz="3600" b="1" dirty="0">
                  <a:latin typeface="HP001 4 hàng" pitchFamily="34" charset="0"/>
                </a:rPr>
                <a:t> 3 </a:t>
              </a:r>
              <a:r>
                <a:rPr lang="en-US" altLang="vi-VN" sz="3600" b="1" dirty="0" err="1">
                  <a:latin typeface="HP001 4 hàng" pitchFamily="34" charset="0"/>
                </a:rPr>
                <a:t>năm</a:t>
              </a:r>
              <a:r>
                <a:rPr lang="en-US" altLang="vi-VN" sz="3600" b="1" dirty="0">
                  <a:latin typeface="HP001 4 hàng" pitchFamily="34" charset="0"/>
                </a:rPr>
                <a:t> 2022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B3C03FC1-6E47-4AEA-8EF3-48F442C8B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1639888"/>
              <a:ext cx="44196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altLang="vi-VN" sz="3600" b="1" dirty="0">
                  <a:latin typeface="HP001 4 hàng" pitchFamily="34" charset="0"/>
                </a:rPr>
                <a:t>Toán</a:t>
              </a:r>
              <a:endParaRPr lang="en-US" altLang="vi-VN" sz="3600" b="1" dirty="0">
                <a:latin typeface="HP001 4 hàng" pitchFamily="34" charset="0"/>
              </a:endParaRPr>
            </a:p>
          </p:txBody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F26AC055-0D59-42AB-970F-17950AAE3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2438400"/>
              <a:ext cx="8001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vi-VN" altLang="vi-VN" sz="3600" b="1" dirty="0">
                  <a:latin typeface="HP001 5 hàng" pitchFamily="34" charset="0"/>
                </a:rPr>
                <a:t>Cộng số đo thời gian</a:t>
              </a:r>
              <a:endParaRPr lang="en-US" altLang="vi-VN" sz="3600" b="1" dirty="0">
                <a:latin typeface="HP001 5 hàng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6" y="1582894"/>
            <a:ext cx="5162550" cy="3389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4691062"/>
            <a:ext cx="857250" cy="561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"/>
            <a:ext cx="952500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1824910"/>
            <a:ext cx="1028700" cy="10287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0" y="1969757"/>
            <a:ext cx="1505159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 </a:t>
            </a:r>
            <a:r>
              <a:rPr lang="vi-V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4757680" y="2949251"/>
            <a:ext cx="359920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17">
            <a:extLst>
              <a:ext uri="{FF2B5EF4-FFF2-40B4-BE49-F238E27FC236}">
                <a16:creationId xmlns:a16="http://schemas.microsoft.com/office/drawing/2014/main" id="{D8D235EB-55C6-4043-ACA7-D1DB04DF76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" y="4432663"/>
            <a:ext cx="4557486" cy="2421444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04724578-DB15-4A05-ABC3-6A88984070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23" y="4432663"/>
            <a:ext cx="3235022" cy="257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id="{1AA6C005-700F-4245-8865-0BB667BEC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8" name="矩形: 圆角 3">
            <a:extLst>
              <a:ext uri="{FF2B5EF4-FFF2-40B4-BE49-F238E27FC236}">
                <a16:creationId xmlns:a16="http://schemas.microsoft.com/office/drawing/2014/main" id="{537413FB-AEAC-4853-8626-8464D1202F45}"/>
              </a:ext>
            </a:extLst>
          </p:cNvPr>
          <p:cNvSpPr/>
          <p:nvPr/>
        </p:nvSpPr>
        <p:spPr>
          <a:xfrm>
            <a:off x="493060" y="307046"/>
            <a:ext cx="10784540" cy="6243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93E48692-86B5-4BFF-B5B2-4793FF53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1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4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</a:rPr>
              <a:t> ô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tô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Times New Roman" panose="02020603050405020304" pitchFamily="18" charset="0"/>
              </a:rPr>
              <a:t> Thanh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latin typeface="Times New Roman" panose="02020603050405020304" pitchFamily="18" charset="0"/>
              </a:rPr>
              <a:t> 3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latin typeface="Times New Roman" panose="02020603050405020304" pitchFamily="18" charset="0"/>
              </a:rPr>
              <a:t> 15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Times New Roman" panose="02020603050405020304" pitchFamily="18" charset="0"/>
              </a:rPr>
              <a:t> Vinh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latin typeface="Times New Roman" panose="02020603050405020304" pitchFamily="18" charset="0"/>
              </a:rPr>
              <a:t> 2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4400" dirty="0">
                <a:latin typeface="Times New Roman" panose="02020603050405020304" pitchFamily="18" charset="0"/>
              </a:rPr>
              <a:t> 35 </a:t>
            </a:r>
            <a:r>
              <a:rPr lang="en-US" altLang="en-US" sz="44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4400" dirty="0">
                <a:latin typeface="Times New Roman" panose="02020603050405020304" pitchFamily="18" charset="0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400" dirty="0">
                <a:latin typeface="Times New Roman" panose="02020603050405020304" pitchFamily="18" charset="0"/>
              </a:rPr>
              <a:t> ô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tô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quãng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Hà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Vinh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bao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4400" dirty="0"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7449" name="Picture 41" descr="j0212957">
            <a:extLst>
              <a:ext uri="{FF2B5EF4-FFF2-40B4-BE49-F238E27FC236}">
                <a16:creationId xmlns:a16="http://schemas.microsoft.com/office/drawing/2014/main" id="{02FD596C-8103-4943-A5E9-C61011AA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43200" y="3625851"/>
            <a:ext cx="25812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Line 9">
            <a:extLst>
              <a:ext uri="{FF2B5EF4-FFF2-40B4-BE49-F238E27FC236}">
                <a16:creationId xmlns:a16="http://schemas.microsoft.com/office/drawing/2014/main" id="{683DA573-907C-4EFE-A088-91C30DE96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5926" y="4740276"/>
            <a:ext cx="4791075" cy="2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33">
            <a:extLst>
              <a:ext uri="{FF2B5EF4-FFF2-40B4-BE49-F238E27FC236}">
                <a16:creationId xmlns:a16="http://schemas.microsoft.com/office/drawing/2014/main" id="{CF847667-A02A-40B6-829C-816E128CD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1" y="4676775"/>
            <a:ext cx="3175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1" name="Line 39">
            <a:extLst>
              <a:ext uri="{FF2B5EF4-FFF2-40B4-BE49-F238E27FC236}">
                <a16:creationId xmlns:a16="http://schemas.microsoft.com/office/drawing/2014/main" id="{7ED2E75F-DC17-4B19-B5AF-540DA10B2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767264"/>
            <a:ext cx="35052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Line 35">
            <a:extLst>
              <a:ext uri="{FF2B5EF4-FFF2-40B4-BE49-F238E27FC236}">
                <a16:creationId xmlns:a16="http://schemas.microsoft.com/office/drawing/2014/main" id="{ADAB604B-912A-40E8-94E7-7A865E549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1" y="4692650"/>
            <a:ext cx="3175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35">
            <a:extLst>
              <a:ext uri="{FF2B5EF4-FFF2-40B4-BE49-F238E27FC236}">
                <a16:creationId xmlns:a16="http://schemas.microsoft.com/office/drawing/2014/main" id="{80A17C4D-71C0-435F-8611-F7F88FAAC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1" y="4692650"/>
            <a:ext cx="3175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4D927FCC-B5F6-484C-80C2-717E49A7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Haø Noäi</a:t>
            </a:r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8D6D6E1C-CB03-4C98-B4E5-B6B8EB36C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21250"/>
            <a:ext cx="262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Thanh Hoùa </a:t>
            </a:r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E1CF0E35-294E-4D96-9603-F07E1FEC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9530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VNI-Times" pitchFamily="2" charset="0"/>
              </a:rPr>
              <a:t>Vinh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C76D594B-B554-4D96-ACD1-85444A32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624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15 phút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43670F75-12A6-4582-ABD9-E2525E4A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0386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2 giờ 35 phút</a:t>
            </a: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B7293D61-111E-4777-B815-D9299F08EDB2}"/>
              </a:ext>
            </a:extLst>
          </p:cNvPr>
          <p:cNvSpPr>
            <a:spLocks/>
          </p:cNvSpPr>
          <p:nvPr/>
        </p:nvSpPr>
        <p:spPr bwMode="auto">
          <a:xfrm rot="16200000">
            <a:off x="5257800" y="1371600"/>
            <a:ext cx="1143000" cy="8153400"/>
          </a:xfrm>
          <a:prstGeom prst="leftBrace">
            <a:avLst>
              <a:gd name="adj1" fmla="val 59444"/>
              <a:gd name="adj2" fmla="val 49995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02691854-621D-470B-915E-C34394B70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FBE535-3A2B-4D21-8C5C-2DAAF55BC61A}"/>
              </a:ext>
            </a:extLst>
          </p:cNvPr>
          <p:cNvCxnSpPr/>
          <p:nvPr/>
        </p:nvCxnSpPr>
        <p:spPr>
          <a:xfrm>
            <a:off x="6781800" y="914400"/>
            <a:ext cx="2743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DB8622-EA0C-4556-8FAA-FCD964520DCD}"/>
              </a:ext>
            </a:extLst>
          </p:cNvPr>
          <p:cNvCxnSpPr/>
          <p:nvPr/>
        </p:nvCxnSpPr>
        <p:spPr>
          <a:xfrm>
            <a:off x="1685926" y="1600200"/>
            <a:ext cx="860107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8DA0A9-3248-4E6E-A01A-BE0801BB9DEB}"/>
              </a:ext>
            </a:extLst>
          </p:cNvPr>
          <p:cNvCxnSpPr/>
          <p:nvPr/>
        </p:nvCxnSpPr>
        <p:spPr>
          <a:xfrm>
            <a:off x="1643064" y="2209800"/>
            <a:ext cx="6053137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8E134B-E2CD-4ED8-B50C-1254088E2FAA}"/>
              </a:ext>
            </a:extLst>
          </p:cNvPr>
          <p:cNvCxnSpPr/>
          <p:nvPr/>
        </p:nvCxnSpPr>
        <p:spPr>
          <a:xfrm flipV="1">
            <a:off x="7924800" y="2209800"/>
            <a:ext cx="2514600" cy="63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8D4F3A-1A11-4DB7-8495-0F9BBFA3FAE4}"/>
              </a:ext>
            </a:extLst>
          </p:cNvPr>
          <p:cNvCxnSpPr/>
          <p:nvPr/>
        </p:nvCxnSpPr>
        <p:spPr>
          <a:xfrm flipV="1">
            <a:off x="7862888" y="2279650"/>
            <a:ext cx="2514600" cy="63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5248C8-7E5E-4171-BC7F-C98EB192D0D6}"/>
              </a:ext>
            </a:extLst>
          </p:cNvPr>
          <p:cNvCxnSpPr/>
          <p:nvPr/>
        </p:nvCxnSpPr>
        <p:spPr>
          <a:xfrm flipV="1">
            <a:off x="1643064" y="2828925"/>
            <a:ext cx="8758237" cy="79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4ADB60-5A04-4AB5-8763-C093D5049D66}"/>
              </a:ext>
            </a:extLst>
          </p:cNvPr>
          <p:cNvCxnSpPr/>
          <p:nvPr/>
        </p:nvCxnSpPr>
        <p:spPr>
          <a:xfrm flipV="1">
            <a:off x="1619250" y="2941638"/>
            <a:ext cx="8758238" cy="63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F8D0DD-B9AA-476F-AF4C-40854E6CFAD0}"/>
              </a:ext>
            </a:extLst>
          </p:cNvPr>
          <p:cNvCxnSpPr/>
          <p:nvPr/>
        </p:nvCxnSpPr>
        <p:spPr>
          <a:xfrm flipV="1">
            <a:off x="1606550" y="3532188"/>
            <a:ext cx="5175250" cy="25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43019-8538-4166-B110-A2AF7B472131}"/>
              </a:ext>
            </a:extLst>
          </p:cNvPr>
          <p:cNvCxnSpPr/>
          <p:nvPr/>
        </p:nvCxnSpPr>
        <p:spPr>
          <a:xfrm flipV="1">
            <a:off x="1598613" y="3613150"/>
            <a:ext cx="5173662" cy="25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67552 0.00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67" y="4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52 0.00903 L 0.9974 0.0090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3106" grpId="0"/>
      <p:bldP spid="3109" grpId="0"/>
      <p:bldP spid="3110" grpId="0"/>
      <p:bldP spid="4109" grpId="0"/>
      <p:bldP spid="4109" grpId="1"/>
      <p:bldP spid="4110" grpId="0"/>
      <p:bldP spid="4110" grpId="1"/>
      <p:bldP spid="4119" grpId="0" animBg="1"/>
      <p:bldP spid="4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857EA739-D78A-4FE1-996F-D6D6FA9F0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矩形: 圆角 3">
            <a:extLst>
              <a:ext uri="{FF2B5EF4-FFF2-40B4-BE49-F238E27FC236}">
                <a16:creationId xmlns:a16="http://schemas.microsoft.com/office/drawing/2014/main" id="{0D6B3F97-36BB-4BE7-A5B1-0203E38178E9}"/>
              </a:ext>
            </a:extLst>
          </p:cNvPr>
          <p:cNvSpPr/>
          <p:nvPr/>
        </p:nvSpPr>
        <p:spPr>
          <a:xfrm>
            <a:off x="420489" y="1206068"/>
            <a:ext cx="8505798" cy="27867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id="{8924DFB8-3EA9-40CA-83A5-ABFA0D6E0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71A73EC5-EFE4-4F20-B9D4-98E49F62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047" y="1690915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:  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0B8F41B4-2EBF-4570-BC20-C26DB9CFD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802" y="2746656"/>
            <a:ext cx="7024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+ 2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35 </a:t>
            </a:r>
            <a:r>
              <a:rPr lang="en-US" altLang="en-US" sz="4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44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C62AE568-D393-4AC1-92C7-AD83DFFF5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: 圆角 3">
            <a:extLst>
              <a:ext uri="{FF2B5EF4-FFF2-40B4-BE49-F238E27FC236}">
                <a16:creationId xmlns:a16="http://schemas.microsoft.com/office/drawing/2014/main" id="{5DF6E8B9-D209-425B-9258-4BD2C9EB820F}"/>
              </a:ext>
            </a:extLst>
          </p:cNvPr>
          <p:cNvSpPr/>
          <p:nvPr/>
        </p:nvSpPr>
        <p:spPr>
          <a:xfrm>
            <a:off x="493060" y="159658"/>
            <a:ext cx="8505798" cy="51838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dirty="0"/>
              <a:t>- Con </a:t>
            </a:r>
            <a:r>
              <a:rPr lang="en-US" altLang="vi-VN" dirty="0" err="1"/>
              <a:t>người</a:t>
            </a:r>
            <a:r>
              <a:rPr lang="en-US" altLang="vi-VN" dirty="0"/>
              <a:t> </a:t>
            </a:r>
            <a:r>
              <a:rPr lang="en-US" altLang="vi-VN" dirty="0" err="1"/>
              <a:t>sử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 </a:t>
            </a:r>
            <a:r>
              <a:rPr lang="en-US" altLang="vi-VN" dirty="0" err="1"/>
              <a:t>năng</a:t>
            </a:r>
            <a:r>
              <a:rPr lang="en-US" altLang="vi-VN" dirty="0"/>
              <a:t> </a:t>
            </a:r>
            <a:r>
              <a:rPr lang="en-US" altLang="vi-VN" dirty="0" err="1"/>
              <a:t>lượng</a:t>
            </a:r>
            <a:r>
              <a:rPr lang="en-US" altLang="vi-VN" dirty="0"/>
              <a:t> </a:t>
            </a:r>
            <a:r>
              <a:rPr lang="en-US" altLang="vi-VN" dirty="0" err="1"/>
              <a:t>nước</a:t>
            </a:r>
            <a:r>
              <a:rPr lang="en-US" altLang="vi-VN" dirty="0"/>
              <a:t> </a:t>
            </a:r>
            <a:r>
              <a:rPr lang="en-US" altLang="vi-VN" dirty="0" err="1"/>
              <a:t>chảy</a:t>
            </a:r>
            <a:r>
              <a:rPr lang="en-US" altLang="vi-VN" dirty="0"/>
              <a:t> </a:t>
            </a:r>
            <a:r>
              <a:rPr lang="en-US" altLang="vi-VN" dirty="0" err="1"/>
              <a:t>trong</a:t>
            </a:r>
            <a:r>
              <a:rPr lang="en-US" altLang="vi-VN" dirty="0"/>
              <a:t> </a:t>
            </a:r>
            <a:r>
              <a:rPr lang="en-US" altLang="vi-VN" dirty="0" err="1"/>
              <a:t>những</a:t>
            </a:r>
            <a:r>
              <a:rPr lang="en-US" altLang="vi-VN" dirty="0"/>
              <a:t> </a:t>
            </a:r>
            <a:r>
              <a:rPr lang="en-US" altLang="vi-VN" dirty="0" err="1"/>
              <a:t>việc</a:t>
            </a:r>
            <a:r>
              <a:rPr lang="en-US" altLang="vi-VN" dirty="0"/>
              <a:t> </a:t>
            </a:r>
            <a:r>
              <a:rPr lang="en-US" altLang="vi-VN" dirty="0" err="1"/>
              <a:t>gì</a:t>
            </a:r>
            <a:r>
              <a:rPr lang="en-US" altLang="vi-VN" dirty="0"/>
              <a:t> ?</a:t>
            </a: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2E8FF5D2-D703-4DD4-9B9C-693014000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25" y="-159657"/>
            <a:ext cx="3653643" cy="6710611"/>
          </a:xfrm>
          <a:prstGeom prst="rect">
            <a:avLst/>
          </a:prstGeom>
        </p:spPr>
      </p:pic>
      <p:sp>
        <p:nvSpPr>
          <p:cNvPr id="10242" name="Rectangle 14">
            <a:extLst>
              <a:ext uri="{FF2B5EF4-FFF2-40B4-BE49-F238E27FC236}">
                <a16:creationId xmlns:a16="http://schemas.microsoft.com/office/drawing/2014/main" id="{8C82ED70-6B61-4921-BE73-EE72D345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900113"/>
            <a:ext cx="4332287" cy="2293030"/>
          </a:xfrm>
          <a:prstGeom prst="rect">
            <a:avLst/>
          </a:prstGeom>
          <a:solidFill>
            <a:srgbClr val="66D4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C64947-6EC5-4957-B9EC-DB0F7B51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0"/>
            <a:ext cx="8070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D1FDF6C-33C8-487C-9240-89A1AEFC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60" y="3661909"/>
            <a:ext cx="8375169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3giờ 15phút + 2giờ 35</a:t>
            </a:r>
            <a:r>
              <a:rPr lang="vi-VN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phút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5giờ 50phút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B79BDAA-CEC3-4FFB-A531-9E8F266E3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6" y="927100"/>
            <a:ext cx="316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3 giờ 15 phút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20814B8-5126-462F-9712-E51CF939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6" y="1514475"/>
            <a:ext cx="3165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Times New Roman" panose="02020603050405020304" pitchFamily="18" charset="0"/>
              </a:rPr>
              <a:t>2 giờ 35 phút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982B2-457B-45CF-B639-4804E2080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2325688"/>
            <a:ext cx="1122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phút</a:t>
            </a:r>
            <a:endParaRPr lang="en-US" alt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B784F-E16A-41B1-99BF-98E70517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23749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0C42FB-4D6C-49C7-A862-FE98FFD0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2349501"/>
            <a:ext cx="1098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giờ</a:t>
            </a:r>
            <a:endParaRPr lang="en-US" alt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E059E3-7713-4D91-B518-CF757C13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9" y="2374901"/>
            <a:ext cx="649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5</a:t>
            </a:r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965286A5-4F32-4E13-A620-10CC4ECA0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2376488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F09364F0-8AF1-44A2-B7A2-EF3F9A99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1233488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azogj0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bazogj0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909</Words>
  <Application>Microsoft Office PowerPoint</Application>
  <PresentationFormat>Widescreen</PresentationFormat>
  <Paragraphs>151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等线</vt:lpstr>
      <vt:lpstr>Microsoft YaHei</vt:lpstr>
      <vt:lpstr>SimSun</vt:lpstr>
      <vt:lpstr>.VnTime</vt:lpstr>
      <vt:lpstr>Agency FB</vt:lpstr>
      <vt:lpstr>Arial</vt:lpstr>
      <vt:lpstr>HP001 4 hàng</vt:lpstr>
      <vt:lpstr>HP001 5 hàng</vt:lpstr>
      <vt:lpstr>Times New Roman</vt:lpstr>
      <vt:lpstr>VNI-Times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Vũ Thị Minh Hồng</cp:lastModifiedBy>
  <cp:revision>91</cp:revision>
  <dcterms:created xsi:type="dcterms:W3CDTF">2018-06-06T08:41:00Z</dcterms:created>
  <dcterms:modified xsi:type="dcterms:W3CDTF">2022-03-07T03:20:36Z</dcterms:modified>
  <cp:category>更多资源关注@好教师</cp:category>
</cp:coreProperties>
</file>