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  <p:sldMasterId id="2147483732" r:id="rId4"/>
  </p:sldMasterIdLst>
  <p:notesMasterIdLst>
    <p:notesMasterId r:id="rId17"/>
  </p:notesMasterIdLst>
  <p:sldIdLst>
    <p:sldId id="371" r:id="rId5"/>
    <p:sldId id="372" r:id="rId6"/>
    <p:sldId id="342" r:id="rId7"/>
    <p:sldId id="344" r:id="rId8"/>
    <p:sldId id="377" r:id="rId9"/>
    <p:sldId id="375" r:id="rId10"/>
    <p:sldId id="373" r:id="rId11"/>
    <p:sldId id="374" r:id="rId12"/>
    <p:sldId id="354" r:id="rId13"/>
    <p:sldId id="376" r:id="rId14"/>
    <p:sldId id="379" r:id="rId15"/>
    <p:sldId id="316" r:id="rId16"/>
  </p:sldIdLst>
  <p:sldSz cx="6858000" cy="5143500"/>
  <p:notesSz cx="6858000" cy="9144000"/>
  <p:embeddedFontLst>
    <p:embeddedFont>
      <p:font typeface="UTM Cookies" panose="02040603050506020204" pitchFamily="18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Kalam" panose="020B0604020202020204" charset="0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Microsoft YaHei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1"/>
      <p:bold r:id="rId32"/>
    </p:embeddedFont>
    <p:embeddedFont>
      <p:font typeface="SimSun" panose="02010600030101010101" pitchFamily="2" charset="-12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115" d="100"/>
          <a:sy n="115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797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3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3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7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47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0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3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6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17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0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53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67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10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57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82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54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2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99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75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4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2022/2/13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8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077" y="1395123"/>
            <a:ext cx="4151846" cy="813163"/>
          </a:xfrm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84" y="2301716"/>
            <a:ext cx="1848445" cy="21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11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2"/>
            <a:ext cx="6184669" cy="26820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1327C9E-DC85-E24B-8C26-43F853D7CE7C}"/>
              </a:ext>
            </a:extLst>
          </p:cNvPr>
          <p:cNvGrpSpPr/>
          <p:nvPr/>
        </p:nvGrpSpPr>
        <p:grpSpPr>
          <a:xfrm>
            <a:off x="174567" y="2363819"/>
            <a:ext cx="6192982" cy="2961864"/>
            <a:chOff x="4252957" y="1153889"/>
            <a:chExt cx="2942667" cy="2961864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29FF4145-6D02-FD4E-8C5A-63E0F565D647}"/>
                </a:ext>
              </a:extLst>
            </p:cNvPr>
            <p:cNvSpPr/>
            <p:nvPr/>
          </p:nvSpPr>
          <p:spPr>
            <a:xfrm>
              <a:off x="4408868" y="3336782"/>
              <a:ext cx="2449132" cy="652829"/>
            </a:xfrm>
            <a:prstGeom prst="ellipse">
              <a:avLst/>
            </a:prstGeom>
            <a:solidFill>
              <a:srgbClr val="BEE7FB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" name="Picture 2" descr="Hình ảnh Mẫu Sen Sen Sen Sen Sen Vector, Sen Miễn Phí, Hoa, Lá Sen Vector  và PNG với nền trong suốt để tải xuống miễn phí">
              <a:extLst>
                <a:ext uri="{FF2B5EF4-FFF2-40B4-BE49-F238E27FC236}">
                  <a16:creationId xmlns="" xmlns:a16="http://schemas.microsoft.com/office/drawing/2014/main" id="{BD5314C5-FCD2-6840-A57F-93563526C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57" y="1153889"/>
              <a:ext cx="2942667" cy="296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6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07648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07648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07648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3780612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3780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3780613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252802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3048264" y="1975168"/>
            <a:ext cx="748953" cy="690743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3021273" y="2061134"/>
            <a:ext cx="793757" cy="1193016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3048263" y="2630490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=""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34" y="3299643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183"/>
            <a:ext cx="6609736" cy="4963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buClrTx/>
              <a:defRPr/>
            </a:pPr>
            <a:r>
              <a:rPr lang="en-US" altLang="zh-CN" sz="4050" b="1" kern="12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kern="12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465192" y="4446252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4042620" y="4456455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002308" y="1120957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3782183" y="1066368"/>
            <a:ext cx="2028026" cy="33761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815" y="-66502"/>
            <a:ext cx="6932815" cy="5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28" y="1"/>
            <a:ext cx="6896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0" y="0"/>
            <a:ext cx="6454314" cy="47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317"/>
            <a:ext cx="6896879" cy="284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701636"/>
            <a:ext cx="6867525" cy="2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125</Words>
  <Application>Microsoft Office PowerPoint</Application>
  <PresentationFormat>Custom</PresentationFormat>
  <Paragraphs>26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UTM Cookies</vt:lpstr>
      <vt:lpstr>UTM Avo</vt:lpstr>
      <vt:lpstr>Kalam</vt:lpstr>
      <vt:lpstr>Calibri Light</vt:lpstr>
      <vt:lpstr>Montserrat</vt:lpstr>
      <vt:lpstr>Microsoft YaHei</vt:lpstr>
      <vt:lpstr>Calibri</vt:lpstr>
      <vt:lpstr>Microsoft YaHei</vt:lpstr>
      <vt:lpstr>等线</vt:lpstr>
      <vt:lpstr>Times New Roman</vt:lpstr>
      <vt:lpstr>Arial</vt:lpstr>
      <vt:lpstr>SimSun</vt:lpstr>
      <vt:lpstr>Doodle Sketchbook by Slidesgo</vt:lpstr>
      <vt:lpstr>1_Doodle Sketchbook by Slidesgo</vt:lpstr>
      <vt:lpstr>1_Office Theme</vt:lpstr>
      <vt:lpstr>1_Office 主题​​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bao toan nguyen ngo</cp:lastModifiedBy>
  <cp:revision>223</cp:revision>
  <dcterms:modified xsi:type="dcterms:W3CDTF">2022-02-12T23:36:05Z</dcterms:modified>
</cp:coreProperties>
</file>