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6" r:id="rId5"/>
    <p:sldId id="287" r:id="rId6"/>
    <p:sldId id="294" r:id="rId7"/>
    <p:sldId id="290" r:id="rId8"/>
    <p:sldId id="289" r:id="rId9"/>
    <p:sldId id="291" r:id="rId10"/>
    <p:sldId id="295" r:id="rId11"/>
    <p:sldId id="296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2FB"/>
    <a:srgbClr val="FFDDDE"/>
    <a:srgbClr val="C6EAFA"/>
    <a:srgbClr val="FF0066"/>
    <a:srgbClr val="F299D1"/>
    <a:srgbClr val="FFF79A"/>
    <a:srgbClr val="FFFBCD"/>
    <a:srgbClr val="FDDEEB"/>
    <a:srgbClr val="FFF789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705684" y="2045868"/>
            <a:ext cx="8315097" cy="34705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42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BỊ CHIA, SỐ CHIA, 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THƯƠNG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7B0720DF-6EB5-4BCB-982E-C5311A77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D97705-6D9A-42E9-9A09-DB97EFF5C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5625" y="1633088"/>
            <a:ext cx="3836877" cy="401451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AE628BA-7872-4BE1-A0AB-2FDB19353E52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AAC037-AC5F-49C8-B680-A650329E8213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BFB236E-03FF-4F6D-9CC9-9A7B8A8B614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5E5EE6B-F185-4D4F-963A-9B4F8152A92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571ADF-8C00-4D46-979F-F71D37330DD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75CD7C-38FF-4CC9-AA3D-50AB0ABE375D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DD90C5B-CB5D-4465-B34C-A7E6C56E47E2}"/>
              </a:ext>
            </a:extLst>
          </p:cNvPr>
          <p:cNvSpPr txBox="1"/>
          <p:nvPr/>
        </p:nvSpPr>
        <p:spPr>
          <a:xfrm>
            <a:off x="949157" y="1200716"/>
            <a:ext cx="778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Từ ba thẻ số bên, em lập được hai phép chia sau: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BFF20A-A593-45C7-B87A-E4B15492406C}"/>
              </a:ext>
            </a:extLst>
          </p:cNvPr>
          <p:cNvGrpSpPr/>
          <p:nvPr/>
        </p:nvGrpSpPr>
        <p:grpSpPr>
          <a:xfrm>
            <a:off x="2967936" y="1946126"/>
            <a:ext cx="2728632" cy="478938"/>
            <a:chOff x="4609114" y="4170771"/>
            <a:chExt cx="2728632" cy="478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7936D1-C0D1-4683-A4F5-C3AD24E5FD05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(A)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D2C37F2-BF67-4D2A-972D-0F7D9A9BCEE4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9B61BB2-C7C1-47A4-BAD7-6A15D30EB77F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E9D5EC9-C610-4A4A-9B2C-41BC1D34F65F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83F5555-9510-4E28-991E-D26CAC11FCC4}"/>
              </a:ext>
            </a:extLst>
          </p:cNvPr>
          <p:cNvSpPr/>
          <p:nvPr/>
        </p:nvSpPr>
        <p:spPr>
          <a:xfrm>
            <a:off x="3500165" y="192618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8AEE9FB-2625-45F0-BF22-2DF894496C61}"/>
              </a:ext>
            </a:extLst>
          </p:cNvPr>
          <p:cNvSpPr/>
          <p:nvPr/>
        </p:nvSpPr>
        <p:spPr>
          <a:xfrm>
            <a:off x="4301232" y="191754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A93FEFD-C935-4209-B203-3C566B554F3D}"/>
              </a:ext>
            </a:extLst>
          </p:cNvPr>
          <p:cNvSpPr/>
          <p:nvPr/>
        </p:nvSpPr>
        <p:spPr>
          <a:xfrm>
            <a:off x="5094680" y="191653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683E44-0902-41AC-8FC1-D21C0D1757BA}"/>
              </a:ext>
            </a:extLst>
          </p:cNvPr>
          <p:cNvGrpSpPr/>
          <p:nvPr/>
        </p:nvGrpSpPr>
        <p:grpSpPr>
          <a:xfrm>
            <a:off x="2967936" y="2649396"/>
            <a:ext cx="2728632" cy="478938"/>
            <a:chOff x="4609114" y="4170771"/>
            <a:chExt cx="2728632" cy="47893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4F610F-C96B-4B12-A28E-9712E6D8796B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(B)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BE18F0C-6E22-4117-9700-E604658E8872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16C6257-CA31-4FBC-A4BC-FDF0FAF8FA7A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7E2E518-2558-49DF-90AF-A35EB6B5E91E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CBB8482-67AB-4F94-924D-91B5811A53A8}"/>
              </a:ext>
            </a:extLst>
          </p:cNvPr>
          <p:cNvSpPr/>
          <p:nvPr/>
        </p:nvSpPr>
        <p:spPr>
          <a:xfrm>
            <a:off x="3500165" y="262945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F88B24F-E6DD-4E7F-8945-722A7D1AC7A2}"/>
              </a:ext>
            </a:extLst>
          </p:cNvPr>
          <p:cNvSpPr/>
          <p:nvPr/>
        </p:nvSpPr>
        <p:spPr>
          <a:xfrm>
            <a:off x="4301232" y="262081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D1E6CE1-694B-4BE7-95B7-5B30328E6CE7}"/>
              </a:ext>
            </a:extLst>
          </p:cNvPr>
          <p:cNvSpPr/>
          <p:nvPr/>
        </p:nvSpPr>
        <p:spPr>
          <a:xfrm>
            <a:off x="5094680" y="261980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F87F00-81A7-4B9F-AD3F-4512818193BC}"/>
              </a:ext>
            </a:extLst>
          </p:cNvPr>
          <p:cNvSpPr txBox="1"/>
          <p:nvPr/>
        </p:nvSpPr>
        <p:spPr>
          <a:xfrm>
            <a:off x="949157" y="3409512"/>
            <a:ext cx="56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B07A8134-FB28-4024-B0D9-35BDB5E7B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932168"/>
              </p:ext>
            </p:extLst>
          </p:nvPr>
        </p:nvGraphicFramePr>
        <p:xfrm>
          <a:off x="2835244" y="3688818"/>
          <a:ext cx="4551690" cy="2358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230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517230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517230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</a:tblGrid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82B43627-9325-4D9A-B1F5-C74AF742359B}"/>
              </a:ext>
            </a:extLst>
          </p:cNvPr>
          <p:cNvSpPr txBox="1"/>
          <p:nvPr/>
        </p:nvSpPr>
        <p:spPr>
          <a:xfrm>
            <a:off x="492985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0764A7-8E5C-4F54-B7A0-68E211D7E072}"/>
              </a:ext>
            </a:extLst>
          </p:cNvPr>
          <p:cNvSpPr txBox="1"/>
          <p:nvPr/>
        </p:nvSpPr>
        <p:spPr>
          <a:xfrm>
            <a:off x="493725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07C2F6-22F3-40E9-AECF-95F395ABC291}"/>
              </a:ext>
            </a:extLst>
          </p:cNvPr>
          <p:cNvSpPr txBox="1"/>
          <p:nvPr/>
        </p:nvSpPr>
        <p:spPr>
          <a:xfrm>
            <a:off x="492985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7E6DCE1-D88D-4403-A5AE-6262D5F75BF3}"/>
              </a:ext>
            </a:extLst>
          </p:cNvPr>
          <p:cNvSpPr txBox="1"/>
          <p:nvPr/>
        </p:nvSpPr>
        <p:spPr>
          <a:xfrm>
            <a:off x="644750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DC2023-3E80-4D57-8EB1-E1D89167E79F}"/>
              </a:ext>
            </a:extLst>
          </p:cNvPr>
          <p:cNvSpPr txBox="1"/>
          <p:nvPr/>
        </p:nvSpPr>
        <p:spPr>
          <a:xfrm>
            <a:off x="645490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577D56E-754F-4B84-9D02-60405B41C71B}"/>
              </a:ext>
            </a:extLst>
          </p:cNvPr>
          <p:cNvSpPr txBox="1"/>
          <p:nvPr/>
        </p:nvSpPr>
        <p:spPr>
          <a:xfrm>
            <a:off x="644750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670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8" grpId="0"/>
      <p:bldP spid="30" grpId="0" animBg="1"/>
      <p:bldP spid="31" grpId="0" animBg="1"/>
      <p:bldP spid="32" grpId="0" animBg="1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18A114-02A3-486D-A84A-73739F353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1721" y="1357855"/>
            <a:ext cx="9285633" cy="4142290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122C2B4C-040E-4D9C-9D4A-019AC8126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B3908F3-319D-43B7-BE01-C012EC4073DF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C5B2F9-730F-4A4B-80B2-3CC6A38AA6CB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số bị chia, số chia và thương dưới đây, em hãy lập các phép chia thích hợp.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3B8FCE-14C2-4816-97EC-883613F613B4}"/>
              </a:ext>
            </a:extLst>
          </p:cNvPr>
          <p:cNvCxnSpPr>
            <a:cxnSpLocks/>
          </p:cNvCxnSpPr>
          <p:nvPr/>
        </p:nvCxnSpPr>
        <p:spPr>
          <a:xfrm>
            <a:off x="3651302" y="3047285"/>
            <a:ext cx="1884573" cy="138882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7A4996-5C62-473A-BF43-194D957A891C}"/>
              </a:ext>
            </a:extLst>
          </p:cNvPr>
          <p:cNvCxnSpPr>
            <a:cxnSpLocks/>
          </p:cNvCxnSpPr>
          <p:nvPr/>
        </p:nvCxnSpPr>
        <p:spPr>
          <a:xfrm flipV="1">
            <a:off x="6787600" y="4401518"/>
            <a:ext cx="1423339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DF89BBF-55CD-4464-B10C-B8C9EF79D5CD}"/>
              </a:ext>
            </a:extLst>
          </p:cNvPr>
          <p:cNvSpPr txBox="1"/>
          <p:nvPr/>
        </p:nvSpPr>
        <p:spPr>
          <a:xfrm>
            <a:off x="2786578" y="5476796"/>
            <a:ext cx="2121093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/>
              <a:t>10 : 2 = 5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C3B593-9C55-4CC4-9F44-2B61323DC5ED}"/>
              </a:ext>
            </a:extLst>
          </p:cNvPr>
          <p:cNvCxnSpPr>
            <a:cxnSpLocks/>
          </p:cNvCxnSpPr>
          <p:nvPr/>
        </p:nvCxnSpPr>
        <p:spPr>
          <a:xfrm flipV="1">
            <a:off x="3651302" y="3124692"/>
            <a:ext cx="1874855" cy="127682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96B1D31-8054-4308-A579-5CD420D6C3E0}"/>
              </a:ext>
            </a:extLst>
          </p:cNvPr>
          <p:cNvCxnSpPr>
            <a:cxnSpLocks/>
          </p:cNvCxnSpPr>
          <p:nvPr/>
        </p:nvCxnSpPr>
        <p:spPr>
          <a:xfrm flipV="1">
            <a:off x="6777882" y="3031724"/>
            <a:ext cx="1433057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00CC00-7CAA-485A-874D-C8ABFF8357A9}"/>
              </a:ext>
            </a:extLst>
          </p:cNvPr>
          <p:cNvSpPr txBox="1"/>
          <p:nvPr/>
        </p:nvSpPr>
        <p:spPr>
          <a:xfrm>
            <a:off x="6537146" y="5476796"/>
            <a:ext cx="212109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/>
              <a:t>15 : 5 = 3</a:t>
            </a:r>
          </a:p>
        </p:txBody>
      </p:sp>
    </p:spTree>
    <p:extLst>
      <p:ext uri="{BB962C8B-B14F-4D97-AF65-F5344CB8AC3E}">
        <p14:creationId xmlns:p14="http://schemas.microsoft.com/office/powerpoint/2010/main" val="27005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2F4920D-BE09-4AE4-AB14-723347A3E795}"/>
              </a:ext>
            </a:extLst>
          </p:cNvPr>
          <p:cNvGrpSpPr/>
          <p:nvPr/>
        </p:nvGrpSpPr>
        <p:grpSpPr>
          <a:xfrm>
            <a:off x="4702298" y="223089"/>
            <a:ext cx="6885007" cy="3897979"/>
            <a:chOff x="4520951" y="347034"/>
            <a:chExt cx="6885007" cy="38979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1BD39CE-F451-41EF-B78D-CA3AA043C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20951" y="347034"/>
              <a:ext cx="6885007" cy="389797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FE54ABA-5632-4F99-A38D-BD4C7C1B6EF9}"/>
                </a:ext>
              </a:extLst>
            </p:cNvPr>
            <p:cNvSpPr txBox="1"/>
            <p:nvPr/>
          </p:nvSpPr>
          <p:spPr>
            <a:xfrm>
              <a:off x="5059561" y="726363"/>
              <a:ext cx="4318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/>
                <a:t>Chia đều 10 bông hoa vào 2 lọ. Hỏi mỗi lọ có mấy bông hoa?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1478683" y="3923472"/>
            <a:ext cx="2018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10 : 2  = 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897867" y="4583049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Mỗi lọ có 5 bông hoa.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10 </a:t>
                </a:r>
                <a:r>
                  <a:rPr lang="vi-VN" sz="32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</a:t>
                </a:r>
                <a:r>
                  <a:rPr lang="vi-VN" sz="3200" dirty="0"/>
                  <a:t>2</a:t>
                </a:r>
                <a:r>
                  <a:rPr lang="vi-VN" sz="3200" dirty="0">
                    <a:solidFill>
                      <a:schemeClr val="tx1"/>
                    </a:solidFill>
                  </a:rPr>
                  <a:t>     =    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blipFill>
                <a:blip r:embed="rId6"/>
                <a:stretch>
                  <a:fillRect l="-4437" t="-13542" r="-324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5223880" y="3772050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6800613" y="3772049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8270089" y="3757198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4728623" y="4275272"/>
            <a:ext cx="1006679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bị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6297273" y="4268540"/>
            <a:ext cx="1006680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7622315" y="4269563"/>
            <a:ext cx="1481496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Thương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E79ABA0-12B4-4612-B2D2-CE85901FB81E}"/>
              </a:ext>
            </a:extLst>
          </p:cNvPr>
          <p:cNvSpPr/>
          <p:nvPr/>
        </p:nvSpPr>
        <p:spPr>
          <a:xfrm>
            <a:off x="4804236" y="5383583"/>
            <a:ext cx="4299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10 : 2 cũng gọi là thương.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682F8-7B76-4191-BCCB-561FE8444E8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877" y="1476142"/>
            <a:ext cx="36957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0BA177BB-5191-4932-B137-0FCF18A60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110932"/>
              </p:ext>
            </p:extLst>
          </p:nvPr>
        </p:nvGraphicFramePr>
        <p:xfrm>
          <a:off x="1358413" y="2470363"/>
          <a:ext cx="9455915" cy="2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1183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963610807"/>
                    </a:ext>
                  </a:extLst>
                </a:gridCol>
              </a:tblGrid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 : 2 = 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 : 5 =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16 : 2 =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 : 5 =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779499" y="3034547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20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659096" y="3060039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16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590115" y="3058556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AAF24A-CAB0-4D09-856E-FF6037D397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3618" y="320373"/>
            <a:ext cx="7666946" cy="3781921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D84DCBB3-05F9-4C91-B64E-A0302171A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DBA16D7-D4DE-47FD-B8FE-875539278D59}"/>
              </a:ext>
            </a:extLst>
          </p:cNvPr>
          <p:cNvSpPr/>
          <p:nvPr/>
        </p:nvSpPr>
        <p:spPr>
          <a:xfrm>
            <a:off x="837355" y="170290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D8219F-EE9D-4A79-A6D0-0EDD91393727}"/>
              </a:ext>
            </a:extLst>
          </p:cNvPr>
          <p:cNvSpPr txBox="1"/>
          <p:nvPr/>
        </p:nvSpPr>
        <p:spPr>
          <a:xfrm>
            <a:off x="1274678" y="1720075"/>
            <a:ext cx="2650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Chọn phép tính thích hợp.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DEEE640-47B8-4A44-8888-5842AEEBDA49}"/>
              </a:ext>
            </a:extLst>
          </p:cNvPr>
          <p:cNvSpPr/>
          <p:nvPr/>
        </p:nvSpPr>
        <p:spPr>
          <a:xfrm>
            <a:off x="5075134" y="1623392"/>
            <a:ext cx="4757980" cy="619195"/>
          </a:xfrm>
          <a:custGeom>
            <a:avLst/>
            <a:gdLst>
              <a:gd name="connsiteX0" fmla="*/ 6314486 w 6673111"/>
              <a:gd name="connsiteY0" fmla="*/ 0 h 768627"/>
              <a:gd name="connsiteX1" fmla="*/ 6075947 w 6673111"/>
              <a:gd name="connsiteY1" fmla="*/ 384314 h 768627"/>
              <a:gd name="connsiteX2" fmla="*/ 748573 w 6673111"/>
              <a:gd name="connsiteY2" fmla="*/ 463827 h 768627"/>
              <a:gd name="connsiteX3" fmla="*/ 165477 w 6673111"/>
              <a:gd name="connsiteY3" fmla="*/ 768627 h 7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3111" h="768627">
                <a:moveTo>
                  <a:pt x="6314486" y="0"/>
                </a:moveTo>
                <a:cubicBezTo>
                  <a:pt x="6659042" y="153505"/>
                  <a:pt x="7003599" y="307010"/>
                  <a:pt x="6075947" y="384314"/>
                </a:cubicBezTo>
                <a:cubicBezTo>
                  <a:pt x="5148295" y="461618"/>
                  <a:pt x="1733651" y="399775"/>
                  <a:pt x="748573" y="463827"/>
                </a:cubicBezTo>
                <a:cubicBezTo>
                  <a:pt x="-236505" y="527879"/>
                  <a:pt x="-35514" y="648253"/>
                  <a:pt x="165477" y="76862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8DDB09A-8F0A-4360-A824-301D08880A14}"/>
              </a:ext>
            </a:extLst>
          </p:cNvPr>
          <p:cNvSpPr/>
          <p:nvPr/>
        </p:nvSpPr>
        <p:spPr>
          <a:xfrm>
            <a:off x="7222435" y="2813076"/>
            <a:ext cx="3052724" cy="615924"/>
          </a:xfrm>
          <a:custGeom>
            <a:avLst/>
            <a:gdLst>
              <a:gd name="connsiteX0" fmla="*/ 159476 w 4179159"/>
              <a:gd name="connsiteY0" fmla="*/ 742122 h 742122"/>
              <a:gd name="connsiteX1" fmla="*/ 411267 w 4179159"/>
              <a:gd name="connsiteY1" fmla="*/ 371061 h 742122"/>
              <a:gd name="connsiteX2" fmla="*/ 3697806 w 4179159"/>
              <a:gd name="connsiteY2" fmla="*/ 318052 h 742122"/>
              <a:gd name="connsiteX3" fmla="*/ 4095371 w 4179159"/>
              <a:gd name="connsiteY3" fmla="*/ 0 h 7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9159" h="742122">
                <a:moveTo>
                  <a:pt x="159476" y="742122"/>
                </a:moveTo>
                <a:cubicBezTo>
                  <a:pt x="-9490" y="591930"/>
                  <a:pt x="-178455" y="441739"/>
                  <a:pt x="411267" y="371061"/>
                </a:cubicBezTo>
                <a:cubicBezTo>
                  <a:pt x="1000989" y="300383"/>
                  <a:pt x="3083789" y="379895"/>
                  <a:pt x="3697806" y="318052"/>
                </a:cubicBezTo>
                <a:cubicBezTo>
                  <a:pt x="4311823" y="256208"/>
                  <a:pt x="4203597" y="128104"/>
                  <a:pt x="409537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4D479A-E467-42C0-9E06-44178B1708E3}"/>
              </a:ext>
            </a:extLst>
          </p:cNvPr>
          <p:cNvGrpSpPr/>
          <p:nvPr/>
        </p:nvGrpSpPr>
        <p:grpSpPr>
          <a:xfrm>
            <a:off x="1274677" y="4102294"/>
            <a:ext cx="1564852" cy="482391"/>
            <a:chOff x="2577634" y="1440653"/>
            <a:chExt cx="1564852" cy="4823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F05D721-1329-4C5B-A8DC-F94A53AA4089}"/>
                </a:ext>
              </a:extLst>
            </p:cNvPr>
            <p:cNvGrpSpPr/>
            <p:nvPr/>
          </p:nvGrpSpPr>
          <p:grpSpPr>
            <a:xfrm>
              <a:off x="2996953" y="1461379"/>
              <a:ext cx="758382" cy="461665"/>
              <a:chOff x="2996953" y="1461379"/>
              <a:chExt cx="758382" cy="46166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9EA9EE9-A06E-4E13-AA05-593DEA0110AF}"/>
                  </a:ext>
                </a:extLst>
              </p:cNvPr>
              <p:cNvSpPr/>
              <p:nvPr/>
            </p:nvSpPr>
            <p:spPr>
              <a:xfrm>
                <a:off x="2996953" y="1461379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F648BE-5DB0-42EF-AD04-DE92206D23A2}"/>
                  </a:ext>
                </a:extLst>
              </p:cNvPr>
              <p:cNvSpPr txBox="1"/>
              <p:nvPr/>
            </p:nvSpPr>
            <p:spPr>
              <a:xfrm>
                <a:off x="3095458" y="1461379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0F9CEE-48F3-4822-B53B-7347A253A339}"/>
                </a:ext>
              </a:extLst>
            </p:cNvPr>
            <p:cNvSpPr txBox="1"/>
            <p:nvPr/>
          </p:nvSpPr>
          <p:spPr>
            <a:xfrm>
              <a:off x="2577634" y="1440653"/>
              <a:ext cx="1564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?</a:t>
              </a:r>
            </a:p>
          </p:txBody>
        </p:sp>
      </p:grp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4DCECDEF-0192-4EA3-8961-5F36233A6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545112"/>
              </p:ext>
            </p:extLst>
          </p:nvPr>
        </p:nvGraphicFramePr>
        <p:xfrm>
          <a:off x="3233247" y="4306929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1F03199-96C9-4DDC-99CA-54D97D8CE788}"/>
              </a:ext>
            </a:extLst>
          </p:cNvPr>
          <p:cNvSpPr txBox="1"/>
          <p:nvPr/>
        </p:nvSpPr>
        <p:spPr>
          <a:xfrm>
            <a:off x="8060562" y="47657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556BA-782A-4620-A7B2-A43C7C9FE836}"/>
              </a:ext>
            </a:extLst>
          </p:cNvPr>
          <p:cNvSpPr txBox="1"/>
          <p:nvPr/>
        </p:nvSpPr>
        <p:spPr>
          <a:xfrm>
            <a:off x="8060562" y="522309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1DEB30-19D5-473A-8F00-D1F7677A6D3F}"/>
              </a:ext>
            </a:extLst>
          </p:cNvPr>
          <p:cNvSpPr txBox="1"/>
          <p:nvPr/>
        </p:nvSpPr>
        <p:spPr>
          <a:xfrm>
            <a:off x="8054314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90E7-6D49-4CF7-815C-33E64FF21C81}"/>
              </a:ext>
            </a:extLst>
          </p:cNvPr>
          <p:cNvSpPr txBox="1"/>
          <p:nvPr/>
        </p:nvSpPr>
        <p:spPr>
          <a:xfrm>
            <a:off x="10030054" y="476260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835DC1-9BC5-4B9E-8D55-F7CDD93D7A1E}"/>
              </a:ext>
            </a:extLst>
          </p:cNvPr>
          <p:cNvSpPr txBox="1"/>
          <p:nvPr/>
        </p:nvSpPr>
        <p:spPr>
          <a:xfrm>
            <a:off x="10030054" y="521992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04B48C-15DB-404A-8B33-F10F7886E870}"/>
              </a:ext>
            </a:extLst>
          </p:cNvPr>
          <p:cNvSpPr txBox="1"/>
          <p:nvPr/>
        </p:nvSpPr>
        <p:spPr>
          <a:xfrm>
            <a:off x="10037057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8 =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9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7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38182" r="-401563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37557" r="-401563" b="-10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237557" r="-401563" b="-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0A77F8E8-C62F-4C2C-9797-AF4016C62A1B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A584E-F84F-402F-BDB4-E7D6212273BD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3430D3B-8385-4467-A124-5B22AC977B3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EE169F0C-E2C4-49D1-972C-703109AF7DA9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080D783-331F-4818-A366-F258D6CF4B9B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D210C2-3EF9-4C20-ABBB-25DEA28F731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AE154CF-822E-4FEE-975F-4B2FA595C5E0}"/>
              </a:ext>
            </a:extLst>
          </p:cNvPr>
          <p:cNvSpPr/>
          <p:nvPr/>
        </p:nvSpPr>
        <p:spPr>
          <a:xfrm>
            <a:off x="2349582" y="3692600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AA6082C-7129-47EE-A1DF-29A407E09CC7}"/>
              </a:ext>
            </a:extLst>
          </p:cNvPr>
          <p:cNvSpPr/>
          <p:nvPr/>
        </p:nvSpPr>
        <p:spPr>
          <a:xfrm>
            <a:off x="2349582" y="5044322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87E4BD-7DF3-42E9-8640-40B6DF87F5E2}"/>
              </a:ext>
            </a:extLst>
          </p:cNvPr>
          <p:cNvSpPr txBox="1"/>
          <p:nvPr/>
        </p:nvSpPr>
        <p:spPr>
          <a:xfrm>
            <a:off x="4353121" y="3375992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2BC708-CC1F-4156-831B-4C9E6DDFE2E4}"/>
              </a:ext>
            </a:extLst>
          </p:cNvPr>
          <p:cNvSpPr txBox="1"/>
          <p:nvPr/>
        </p:nvSpPr>
        <p:spPr>
          <a:xfrm>
            <a:off x="5581279" y="3375991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442E870-1A69-48FD-91F2-085E28A4B5ED}"/>
              </a:ext>
            </a:extLst>
          </p:cNvPr>
          <p:cNvSpPr txBox="1"/>
          <p:nvPr/>
        </p:nvSpPr>
        <p:spPr>
          <a:xfrm>
            <a:off x="7668715" y="33759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DEAC56C-3B12-4CAD-B4C2-B405D1652C6E}"/>
              </a:ext>
            </a:extLst>
          </p:cNvPr>
          <p:cNvSpPr txBox="1"/>
          <p:nvPr/>
        </p:nvSpPr>
        <p:spPr>
          <a:xfrm>
            <a:off x="9643790" y="337598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562F6EE-11C1-49F1-AFBC-4413212104D0}"/>
              </a:ext>
            </a:extLst>
          </p:cNvPr>
          <p:cNvSpPr txBox="1"/>
          <p:nvPr/>
        </p:nvSpPr>
        <p:spPr>
          <a:xfrm>
            <a:off x="4348517" y="4061593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A3924EF-7A72-41DD-8E82-842D576D9E5F}"/>
              </a:ext>
            </a:extLst>
          </p:cNvPr>
          <p:cNvSpPr txBox="1"/>
          <p:nvPr/>
        </p:nvSpPr>
        <p:spPr>
          <a:xfrm>
            <a:off x="5576675" y="4061592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A1BE9E0-72DB-417C-8ADC-F7CED47EF6A1}"/>
              </a:ext>
            </a:extLst>
          </p:cNvPr>
          <p:cNvSpPr txBox="1"/>
          <p:nvPr/>
        </p:nvSpPr>
        <p:spPr>
          <a:xfrm>
            <a:off x="7664111" y="406159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F6A9583-D824-455F-89D7-A79798735A30}"/>
              </a:ext>
            </a:extLst>
          </p:cNvPr>
          <p:cNvSpPr txBox="1"/>
          <p:nvPr/>
        </p:nvSpPr>
        <p:spPr>
          <a:xfrm>
            <a:off x="9639186" y="40615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B328515-3E6A-4ABC-AEA4-1DEEE234B1B0}"/>
              </a:ext>
            </a:extLst>
          </p:cNvPr>
          <p:cNvSpPr txBox="1"/>
          <p:nvPr/>
        </p:nvSpPr>
        <p:spPr>
          <a:xfrm>
            <a:off x="4353121" y="470105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0B0144-B7FB-4C66-AB00-99B1B7B0F772}"/>
              </a:ext>
            </a:extLst>
          </p:cNvPr>
          <p:cNvSpPr txBox="1"/>
          <p:nvPr/>
        </p:nvSpPr>
        <p:spPr>
          <a:xfrm>
            <a:off x="5581279" y="4701049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FE3AE77-E891-4CF8-ADD3-33FF0D32692C}"/>
              </a:ext>
            </a:extLst>
          </p:cNvPr>
          <p:cNvSpPr txBox="1"/>
          <p:nvPr/>
        </p:nvSpPr>
        <p:spPr>
          <a:xfrm>
            <a:off x="7668715" y="47010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2437EEC-D32E-4A5B-A5B8-20EFA3A7B699}"/>
              </a:ext>
            </a:extLst>
          </p:cNvPr>
          <p:cNvSpPr txBox="1"/>
          <p:nvPr/>
        </p:nvSpPr>
        <p:spPr>
          <a:xfrm>
            <a:off x="9643790" y="4701047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F44A987-3953-4FAF-BD25-2C4A75444F87}"/>
              </a:ext>
            </a:extLst>
          </p:cNvPr>
          <p:cNvSpPr txBox="1"/>
          <p:nvPr/>
        </p:nvSpPr>
        <p:spPr>
          <a:xfrm>
            <a:off x="4348517" y="538665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F0F3DB0-B858-4678-9E23-38EDC260BFD6}"/>
              </a:ext>
            </a:extLst>
          </p:cNvPr>
          <p:cNvSpPr txBox="1"/>
          <p:nvPr/>
        </p:nvSpPr>
        <p:spPr>
          <a:xfrm>
            <a:off x="5576675" y="5386650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CFC20F-906A-4E84-9A29-A3B3B6BC9F27}"/>
              </a:ext>
            </a:extLst>
          </p:cNvPr>
          <p:cNvSpPr txBox="1"/>
          <p:nvPr/>
        </p:nvSpPr>
        <p:spPr>
          <a:xfrm>
            <a:off x="7664111" y="538664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7E71D22-7F21-4261-A258-391A30577516}"/>
              </a:ext>
            </a:extLst>
          </p:cNvPr>
          <p:cNvSpPr txBox="1"/>
          <p:nvPr/>
        </p:nvSpPr>
        <p:spPr>
          <a:xfrm>
            <a:off x="9639186" y="53866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22506F-4385-4C53-BC11-EB1C79F09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4005" y="1846937"/>
            <a:ext cx="2466975" cy="3971925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C173B742-D850-4D8B-9BE9-724976478B45}"/>
              </a:ext>
            </a:extLst>
          </p:cNvPr>
          <p:cNvSpPr/>
          <p:nvPr/>
        </p:nvSpPr>
        <p:spPr>
          <a:xfrm>
            <a:off x="2968050" y="66146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623D091-6954-47F0-95CF-70A67D74F9AB}"/>
              </a:ext>
            </a:extLst>
          </p:cNvPr>
          <p:cNvSpPr txBox="1"/>
          <p:nvPr/>
        </p:nvSpPr>
        <p:spPr>
          <a:xfrm>
            <a:off x="3405373" y="678637"/>
            <a:ext cx="506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thương trong phép chia, biết: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C8204D1-F42D-4885-9CC0-809D25C18183}"/>
              </a:ext>
            </a:extLst>
          </p:cNvPr>
          <p:cNvSpPr txBox="1"/>
          <p:nvPr/>
        </p:nvSpPr>
        <p:spPr>
          <a:xfrm>
            <a:off x="2178886" y="1327716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Số bị chia là 10, số chia là 2.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2554EFD-9965-4EF4-B0D4-E0254B2AEDA1}"/>
              </a:ext>
            </a:extLst>
          </p:cNvPr>
          <p:cNvSpPr txBox="1"/>
          <p:nvPr/>
        </p:nvSpPr>
        <p:spPr>
          <a:xfrm>
            <a:off x="2178886" y="1899695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21081A-34DA-4705-B28F-5D5DA79A0FA4}"/>
              </a:ext>
            </a:extLst>
          </p:cNvPr>
          <p:cNvGrpSpPr/>
          <p:nvPr/>
        </p:nvGrpSpPr>
        <p:grpSpPr>
          <a:xfrm>
            <a:off x="3409643" y="1874860"/>
            <a:ext cx="1854200" cy="523220"/>
            <a:chOff x="2626169" y="2556949"/>
            <a:chExt cx="1854200" cy="5232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CB8A74-E1A2-4258-B235-40E2F7EE8B13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32CAB4-9BA3-4CFA-934D-CE056024C270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2 = 5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F07E4022-7A40-4435-95CE-FA9F9ED3D3A1}"/>
              </a:ext>
            </a:extLst>
          </p:cNvPr>
          <p:cNvSpPr txBox="1"/>
          <p:nvPr/>
        </p:nvSpPr>
        <p:spPr>
          <a:xfrm>
            <a:off x="2190792" y="2376048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5.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F495F0-21C5-4059-87EE-8F28F3A15B3A}"/>
              </a:ext>
            </a:extLst>
          </p:cNvPr>
          <p:cNvSpPr txBox="1"/>
          <p:nvPr/>
        </p:nvSpPr>
        <p:spPr>
          <a:xfrm>
            <a:off x="2187660" y="2952174"/>
            <a:ext cx="429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Số bị chia là 8, số chia là 2.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6AF1C33-6DC4-480B-8AE5-57B93C644136}"/>
              </a:ext>
            </a:extLst>
          </p:cNvPr>
          <p:cNvSpPr txBox="1"/>
          <p:nvPr/>
        </p:nvSpPr>
        <p:spPr>
          <a:xfrm>
            <a:off x="2187660" y="3524153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7AB161E-EFC7-4F3C-B293-87A4E4E534B1}"/>
              </a:ext>
            </a:extLst>
          </p:cNvPr>
          <p:cNvGrpSpPr/>
          <p:nvPr/>
        </p:nvGrpSpPr>
        <p:grpSpPr>
          <a:xfrm>
            <a:off x="3418417" y="3499318"/>
            <a:ext cx="1854200" cy="523220"/>
            <a:chOff x="2626169" y="2556949"/>
            <a:chExt cx="1854200" cy="52322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8E2EA1F-9E9F-4607-BB1B-3105FB243241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170CBA9-A795-4FE9-9B87-A4CCECC2A025}"/>
                </a:ext>
              </a:extLst>
            </p:cNvPr>
            <p:cNvSpPr txBox="1"/>
            <p:nvPr/>
          </p:nvSpPr>
          <p:spPr>
            <a:xfrm>
              <a:off x="2752227" y="2556949"/>
              <a:ext cx="14927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>
                  <a:solidFill>
                    <a:srgbClr val="FF0000"/>
                  </a:solidFill>
                </a:rPr>
                <a:t>8 </a:t>
              </a:r>
              <a:r>
                <a:rPr lang="vi-VN" sz="2800" dirty="0">
                  <a:solidFill>
                    <a:srgbClr val="FF0000"/>
                  </a:solidFill>
                </a:rPr>
                <a:t>: 2 </a:t>
              </a:r>
              <a:r>
                <a:rPr lang="vi-VN" sz="2800">
                  <a:solidFill>
                    <a:srgbClr val="FF0000"/>
                  </a:solidFill>
                </a:rPr>
                <a:t>= 4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3CB6BF8D-BE49-4768-81CE-6BC7D05EE019}"/>
              </a:ext>
            </a:extLst>
          </p:cNvPr>
          <p:cNvSpPr txBox="1"/>
          <p:nvPr/>
        </p:nvSpPr>
        <p:spPr>
          <a:xfrm>
            <a:off x="2199566" y="4000506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4.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D5A23AB-E31F-4126-8CF6-C5CF2F55BE7E}"/>
              </a:ext>
            </a:extLst>
          </p:cNvPr>
          <p:cNvSpPr txBox="1"/>
          <p:nvPr/>
        </p:nvSpPr>
        <p:spPr>
          <a:xfrm>
            <a:off x="2187660" y="4596142"/>
            <a:ext cx="444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Số bị chia là 10, số chia là 5.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6494EDD-7157-4F42-832B-B6E5ACAEC666}"/>
              </a:ext>
            </a:extLst>
          </p:cNvPr>
          <p:cNvSpPr txBox="1"/>
          <p:nvPr/>
        </p:nvSpPr>
        <p:spPr>
          <a:xfrm>
            <a:off x="2187660" y="5168121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9BF0573-51A3-46BA-AAE4-E2C6E2A23B71}"/>
              </a:ext>
            </a:extLst>
          </p:cNvPr>
          <p:cNvGrpSpPr/>
          <p:nvPr/>
        </p:nvGrpSpPr>
        <p:grpSpPr>
          <a:xfrm>
            <a:off x="3418417" y="5143286"/>
            <a:ext cx="1854200" cy="523220"/>
            <a:chOff x="2626169" y="2556949"/>
            <a:chExt cx="1854200" cy="52322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D328D1C-8105-4D87-961A-F7C5E96E1899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784F3CB-1D9E-4D7F-8DC8-1780EE0D336C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5 = 2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CFB50A00-D084-43C8-8B92-E7A95D2103DE}"/>
              </a:ext>
            </a:extLst>
          </p:cNvPr>
          <p:cNvSpPr txBox="1"/>
          <p:nvPr/>
        </p:nvSpPr>
        <p:spPr>
          <a:xfrm>
            <a:off x="2199566" y="5644474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2.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3" grpId="0"/>
      <p:bldP spid="59" grpId="0"/>
      <p:bldP spid="60" grpId="0"/>
      <p:bldP spid="61" grpId="0"/>
      <p:bldP spid="62" grpId="0"/>
      <p:bldP spid="63" grpId="0"/>
      <p:bldP spid="67" grpId="0"/>
      <p:bldP spid="68" grpId="0"/>
      <p:bldP spid="69" grpId="0"/>
      <p:bldP spid="7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455</Words>
  <Application>Microsoft Office PowerPoint</Application>
  <PresentationFormat>Widescreen</PresentationFormat>
  <Paragraphs>179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159</cp:revision>
  <dcterms:created xsi:type="dcterms:W3CDTF">2021-06-02T01:34:28Z</dcterms:created>
  <dcterms:modified xsi:type="dcterms:W3CDTF">2022-02-08T08:04:40Z</dcterms:modified>
</cp:coreProperties>
</file>